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</p:sldMasterIdLst>
  <p:notesMasterIdLst>
    <p:notesMasterId r:id="rId47"/>
  </p:notesMasterIdLst>
  <p:sldIdLst>
    <p:sldId id="256" r:id="rId3"/>
    <p:sldId id="855" r:id="rId4"/>
    <p:sldId id="851" r:id="rId5"/>
    <p:sldId id="852" r:id="rId6"/>
    <p:sldId id="853" r:id="rId7"/>
    <p:sldId id="854" r:id="rId8"/>
    <p:sldId id="845" r:id="rId9"/>
    <p:sldId id="846" r:id="rId10"/>
    <p:sldId id="273" r:id="rId11"/>
    <p:sldId id="844" r:id="rId12"/>
    <p:sldId id="856" r:id="rId13"/>
    <p:sldId id="423" r:id="rId14"/>
    <p:sldId id="479" r:id="rId15"/>
    <p:sldId id="546" r:id="rId16"/>
    <p:sldId id="566" r:id="rId17"/>
    <p:sldId id="534" r:id="rId18"/>
    <p:sldId id="593" r:id="rId19"/>
    <p:sldId id="594" r:id="rId20"/>
    <p:sldId id="261" r:id="rId21"/>
    <p:sldId id="554" r:id="rId22"/>
    <p:sldId id="559" r:id="rId23"/>
    <p:sldId id="681" r:id="rId24"/>
    <p:sldId id="841" r:id="rId25"/>
    <p:sldId id="857" r:id="rId26"/>
    <p:sldId id="500" r:id="rId27"/>
    <p:sldId id="847" r:id="rId28"/>
    <p:sldId id="555" r:id="rId29"/>
    <p:sldId id="507" r:id="rId30"/>
    <p:sldId id="842" r:id="rId31"/>
    <p:sldId id="843" r:id="rId32"/>
    <p:sldId id="848" r:id="rId33"/>
    <p:sldId id="303" r:id="rId34"/>
    <p:sldId id="509" r:id="rId35"/>
    <p:sldId id="849" r:id="rId36"/>
    <p:sldId id="527" r:id="rId37"/>
    <p:sldId id="850" r:id="rId38"/>
    <p:sldId id="265" r:id="rId39"/>
    <p:sldId id="276" r:id="rId40"/>
    <p:sldId id="556" r:id="rId41"/>
    <p:sldId id="668" r:id="rId42"/>
    <p:sldId id="839" r:id="rId43"/>
    <p:sldId id="429" r:id="rId44"/>
    <p:sldId id="408" r:id="rId45"/>
    <p:sldId id="315" r:id="rId4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4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E7"/>
    <a:srgbClr val="137DC5"/>
    <a:srgbClr val="0096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8"/>
    <p:restoredTop sz="86382"/>
  </p:normalViewPr>
  <p:slideViewPr>
    <p:cSldViewPr snapToGrid="0" snapToObjects="1">
      <p:cViewPr varScale="1">
        <p:scale>
          <a:sx n="129" d="100"/>
          <a:sy n="129" d="100"/>
        </p:scale>
        <p:origin x="208" y="1024"/>
      </p:cViewPr>
      <p:guideLst>
        <p:guide orient="horz" pos="54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61B29F-7B95-B34D-BF59-D820517C986D}" type="doc">
      <dgm:prSet loTypeId="urn:microsoft.com/office/officeart/2005/8/layout/cycle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AA6AF1-F4E7-304B-B86F-634043C83688}">
      <dgm:prSet phldrT="[Text]" custT="1"/>
      <dgm:spPr/>
      <dgm:t>
        <a:bodyPr/>
        <a:lstStyle/>
        <a:p>
          <a:r>
            <a:rPr lang="en-US" sz="1800" dirty="0"/>
            <a:t>What values should the AI system be designed to achieve?</a:t>
          </a:r>
        </a:p>
      </dgm:t>
    </dgm:pt>
    <dgm:pt modelId="{87408097-2BAF-E249-A82C-3F463F1DC6E3}" type="parTrans" cxnId="{A69C3248-45D2-344C-B8D4-81B1AC11CE98}">
      <dgm:prSet/>
      <dgm:spPr/>
      <dgm:t>
        <a:bodyPr/>
        <a:lstStyle/>
        <a:p>
          <a:endParaRPr lang="en-US" sz="2800"/>
        </a:p>
      </dgm:t>
    </dgm:pt>
    <dgm:pt modelId="{475E1788-9A20-784E-B01E-0FA8AD1D4990}" type="sibTrans" cxnId="{A69C3248-45D2-344C-B8D4-81B1AC11CE98}">
      <dgm:prSet custT="1"/>
      <dgm:spPr/>
      <dgm:t>
        <a:bodyPr/>
        <a:lstStyle/>
        <a:p>
          <a:endParaRPr lang="en-US" sz="1600"/>
        </a:p>
      </dgm:t>
    </dgm:pt>
    <dgm:pt modelId="{EC2EAFE6-6D70-9D4A-86FE-89BD211761BF}">
      <dgm:prSet phldrT="[Text]" custT="1"/>
      <dgm:spPr/>
      <dgm:t>
        <a:bodyPr/>
        <a:lstStyle/>
        <a:p>
          <a:r>
            <a:rPr lang="en-US" sz="1800" dirty="0"/>
            <a:t>How do we build it to achieve those values?</a:t>
          </a:r>
        </a:p>
      </dgm:t>
    </dgm:pt>
    <dgm:pt modelId="{41F5401F-2032-7C49-85DF-C2AD37CF0268}" type="parTrans" cxnId="{43344FF3-30CD-AC4D-B475-4B22E5FEAD9F}">
      <dgm:prSet/>
      <dgm:spPr/>
      <dgm:t>
        <a:bodyPr/>
        <a:lstStyle/>
        <a:p>
          <a:endParaRPr lang="en-US" sz="2800"/>
        </a:p>
      </dgm:t>
    </dgm:pt>
    <dgm:pt modelId="{0A5D5491-87E3-7B47-946C-C73B01168DBF}" type="sibTrans" cxnId="{43344FF3-30CD-AC4D-B475-4B22E5FEAD9F}">
      <dgm:prSet custT="1"/>
      <dgm:spPr/>
      <dgm:t>
        <a:bodyPr/>
        <a:lstStyle/>
        <a:p>
          <a:endParaRPr lang="en-US" sz="1600"/>
        </a:p>
      </dgm:t>
    </dgm:pt>
    <dgm:pt modelId="{D9BBCEB3-BC5A-2C41-9539-0C73C0D1CC92}">
      <dgm:prSet phldrT="[Text]" custT="1"/>
      <dgm:spPr/>
      <dgm:t>
        <a:bodyPr/>
        <a:lstStyle/>
        <a:p>
          <a:r>
            <a:rPr lang="en-US" sz="1800" dirty="0"/>
            <a:t>How do we validate and monitor that it continues to achieve those values?</a:t>
          </a:r>
        </a:p>
      </dgm:t>
    </dgm:pt>
    <dgm:pt modelId="{EEC39B64-8C46-7742-8F74-083F4C79A9FA}" type="parTrans" cxnId="{074AF4BB-66FD-D242-A78F-B53B0B321DBB}">
      <dgm:prSet/>
      <dgm:spPr/>
      <dgm:t>
        <a:bodyPr/>
        <a:lstStyle/>
        <a:p>
          <a:endParaRPr lang="en-US" sz="2800"/>
        </a:p>
      </dgm:t>
    </dgm:pt>
    <dgm:pt modelId="{D47D3598-ACF6-9443-AAEA-7EA16A634313}" type="sibTrans" cxnId="{074AF4BB-66FD-D242-A78F-B53B0B321DBB}">
      <dgm:prSet custT="1"/>
      <dgm:spPr>
        <a:noFill/>
      </dgm:spPr>
      <dgm:t>
        <a:bodyPr/>
        <a:lstStyle/>
        <a:p>
          <a:endParaRPr lang="en-US" sz="1600"/>
        </a:p>
      </dgm:t>
    </dgm:pt>
    <dgm:pt modelId="{695FA9FD-851F-CF42-8DDA-4E3A97003707}" type="pres">
      <dgm:prSet presAssocID="{5561B29F-7B95-B34D-BF59-D820517C986D}" presName="cycle" presStyleCnt="0">
        <dgm:presLayoutVars>
          <dgm:dir/>
          <dgm:resizeHandles val="exact"/>
        </dgm:presLayoutVars>
      </dgm:prSet>
      <dgm:spPr/>
    </dgm:pt>
    <dgm:pt modelId="{C4FEEBFB-DB6B-5242-8C77-C91926AEE007}" type="pres">
      <dgm:prSet presAssocID="{B1AA6AF1-F4E7-304B-B86F-634043C83688}" presName="node" presStyleLbl="node1" presStyleIdx="0" presStyleCnt="3" custScaleX="148395" custScaleY="148395" custRadScaleRad="253469" custRadScaleInc="-120916">
        <dgm:presLayoutVars>
          <dgm:bulletEnabled val="1"/>
        </dgm:presLayoutVars>
      </dgm:prSet>
      <dgm:spPr/>
    </dgm:pt>
    <dgm:pt modelId="{BB8E2A9B-A1AE-6542-BC5B-9D4A0777EBA7}" type="pres">
      <dgm:prSet presAssocID="{475E1788-9A20-784E-B01E-0FA8AD1D4990}" presName="sibTrans" presStyleLbl="sibTrans2D1" presStyleIdx="0" presStyleCnt="3"/>
      <dgm:spPr/>
    </dgm:pt>
    <dgm:pt modelId="{1DEC19E4-8EC5-904F-B87F-2903390D39E2}" type="pres">
      <dgm:prSet presAssocID="{475E1788-9A20-784E-B01E-0FA8AD1D4990}" presName="connectorText" presStyleLbl="sibTrans2D1" presStyleIdx="0" presStyleCnt="3"/>
      <dgm:spPr/>
    </dgm:pt>
    <dgm:pt modelId="{3CAED5EC-7C13-CF40-BEDB-F3B9E7493CCC}" type="pres">
      <dgm:prSet presAssocID="{EC2EAFE6-6D70-9D4A-86FE-89BD211761BF}" presName="node" presStyleLbl="node1" presStyleIdx="1" presStyleCnt="3" custScaleX="148482" custScaleY="148482" custRadScaleRad="78766" custRadScaleInc="-225331">
        <dgm:presLayoutVars>
          <dgm:bulletEnabled val="1"/>
        </dgm:presLayoutVars>
      </dgm:prSet>
      <dgm:spPr/>
    </dgm:pt>
    <dgm:pt modelId="{B0A053F8-0E1E-2741-BAD5-F9BF4A40E74B}" type="pres">
      <dgm:prSet presAssocID="{0A5D5491-87E3-7B47-946C-C73B01168DBF}" presName="sibTrans" presStyleLbl="sibTrans2D1" presStyleIdx="1" presStyleCnt="3"/>
      <dgm:spPr/>
    </dgm:pt>
    <dgm:pt modelId="{2B0CAE2C-8B81-3947-8E33-8516F0DF1994}" type="pres">
      <dgm:prSet presAssocID="{0A5D5491-87E3-7B47-946C-C73B01168DBF}" presName="connectorText" presStyleLbl="sibTrans2D1" presStyleIdx="1" presStyleCnt="3"/>
      <dgm:spPr/>
    </dgm:pt>
    <dgm:pt modelId="{EAAE6907-92BF-9944-92C0-D656CF67AFF5}" type="pres">
      <dgm:prSet presAssocID="{D9BBCEB3-BC5A-2C41-9539-0C73C0D1CC92}" presName="node" presStyleLbl="node1" presStyleIdx="2" presStyleCnt="3" custScaleX="148482" custScaleY="148482" custRadScaleRad="212645" custRadScaleInc="-283029">
        <dgm:presLayoutVars>
          <dgm:bulletEnabled val="1"/>
        </dgm:presLayoutVars>
      </dgm:prSet>
      <dgm:spPr/>
    </dgm:pt>
    <dgm:pt modelId="{97CE9DDC-F8EC-3D4B-B4A0-7808C7368199}" type="pres">
      <dgm:prSet presAssocID="{D47D3598-ACF6-9443-AAEA-7EA16A634313}" presName="sibTrans" presStyleLbl="sibTrans2D1" presStyleIdx="2" presStyleCnt="3" custAng="21569508" custScaleX="270120" custScaleY="44702" custLinFactY="118293" custLinFactNeighborX="-17231" custLinFactNeighborY="200000"/>
      <dgm:spPr/>
    </dgm:pt>
    <dgm:pt modelId="{F3D96519-77EE-BB4F-BB46-37C08F084EAE}" type="pres">
      <dgm:prSet presAssocID="{D47D3598-ACF6-9443-AAEA-7EA16A634313}" presName="connectorText" presStyleLbl="sibTrans2D1" presStyleIdx="2" presStyleCnt="3"/>
      <dgm:spPr/>
    </dgm:pt>
  </dgm:ptLst>
  <dgm:cxnLst>
    <dgm:cxn modelId="{35C18F25-F9EE-BA4E-8F61-007C9AE35FE7}" type="presOf" srcId="{475E1788-9A20-784E-B01E-0FA8AD1D4990}" destId="{1DEC19E4-8EC5-904F-B87F-2903390D39E2}" srcOrd="1" destOrd="0" presId="urn:microsoft.com/office/officeart/2005/8/layout/cycle2"/>
    <dgm:cxn modelId="{A69C3248-45D2-344C-B8D4-81B1AC11CE98}" srcId="{5561B29F-7B95-B34D-BF59-D820517C986D}" destId="{B1AA6AF1-F4E7-304B-B86F-634043C83688}" srcOrd="0" destOrd="0" parTransId="{87408097-2BAF-E249-A82C-3F463F1DC6E3}" sibTransId="{475E1788-9A20-784E-B01E-0FA8AD1D4990}"/>
    <dgm:cxn modelId="{4957C24B-9DBB-3A47-8F02-8C02B689DCAA}" type="presOf" srcId="{5561B29F-7B95-B34D-BF59-D820517C986D}" destId="{695FA9FD-851F-CF42-8DDA-4E3A97003707}" srcOrd="0" destOrd="0" presId="urn:microsoft.com/office/officeart/2005/8/layout/cycle2"/>
    <dgm:cxn modelId="{B63A87A4-6F1D-A84E-B4FE-192BECB39125}" type="presOf" srcId="{EC2EAFE6-6D70-9D4A-86FE-89BD211761BF}" destId="{3CAED5EC-7C13-CF40-BEDB-F3B9E7493CCC}" srcOrd="0" destOrd="0" presId="urn:microsoft.com/office/officeart/2005/8/layout/cycle2"/>
    <dgm:cxn modelId="{074AF4BB-66FD-D242-A78F-B53B0B321DBB}" srcId="{5561B29F-7B95-B34D-BF59-D820517C986D}" destId="{D9BBCEB3-BC5A-2C41-9539-0C73C0D1CC92}" srcOrd="2" destOrd="0" parTransId="{EEC39B64-8C46-7742-8F74-083F4C79A9FA}" sibTransId="{D47D3598-ACF6-9443-AAEA-7EA16A634313}"/>
    <dgm:cxn modelId="{587D1BBD-4D3E-2F4A-B2F8-1A931F19C078}" type="presOf" srcId="{475E1788-9A20-784E-B01E-0FA8AD1D4990}" destId="{BB8E2A9B-A1AE-6542-BC5B-9D4A0777EBA7}" srcOrd="0" destOrd="0" presId="urn:microsoft.com/office/officeart/2005/8/layout/cycle2"/>
    <dgm:cxn modelId="{9EB1F6C2-2E0B-2C4A-BABF-82A24ED7C439}" type="presOf" srcId="{B1AA6AF1-F4E7-304B-B86F-634043C83688}" destId="{C4FEEBFB-DB6B-5242-8C77-C91926AEE007}" srcOrd="0" destOrd="0" presId="urn:microsoft.com/office/officeart/2005/8/layout/cycle2"/>
    <dgm:cxn modelId="{C5CB32D1-EDC6-1E4F-862D-02E857ADACB2}" type="presOf" srcId="{0A5D5491-87E3-7B47-946C-C73B01168DBF}" destId="{B0A053F8-0E1E-2741-BAD5-F9BF4A40E74B}" srcOrd="0" destOrd="0" presId="urn:microsoft.com/office/officeart/2005/8/layout/cycle2"/>
    <dgm:cxn modelId="{FB1561D4-CB87-BC4B-8B6A-BF2F1AA33512}" type="presOf" srcId="{D9BBCEB3-BC5A-2C41-9539-0C73C0D1CC92}" destId="{EAAE6907-92BF-9944-92C0-D656CF67AFF5}" srcOrd="0" destOrd="0" presId="urn:microsoft.com/office/officeart/2005/8/layout/cycle2"/>
    <dgm:cxn modelId="{0BE697D6-72F7-2746-A06D-E939AF174B11}" type="presOf" srcId="{0A5D5491-87E3-7B47-946C-C73B01168DBF}" destId="{2B0CAE2C-8B81-3947-8E33-8516F0DF1994}" srcOrd="1" destOrd="0" presId="urn:microsoft.com/office/officeart/2005/8/layout/cycle2"/>
    <dgm:cxn modelId="{9E83B4E2-33AB-5545-8AF1-2D1267D7D6A6}" type="presOf" srcId="{D47D3598-ACF6-9443-AAEA-7EA16A634313}" destId="{F3D96519-77EE-BB4F-BB46-37C08F084EAE}" srcOrd="1" destOrd="0" presId="urn:microsoft.com/office/officeart/2005/8/layout/cycle2"/>
    <dgm:cxn modelId="{43344FF3-30CD-AC4D-B475-4B22E5FEAD9F}" srcId="{5561B29F-7B95-B34D-BF59-D820517C986D}" destId="{EC2EAFE6-6D70-9D4A-86FE-89BD211761BF}" srcOrd="1" destOrd="0" parTransId="{41F5401F-2032-7C49-85DF-C2AD37CF0268}" sibTransId="{0A5D5491-87E3-7B47-946C-C73B01168DBF}"/>
    <dgm:cxn modelId="{04604DF8-5BF1-3B4B-B77E-D269FAA18CF1}" type="presOf" srcId="{D47D3598-ACF6-9443-AAEA-7EA16A634313}" destId="{97CE9DDC-F8EC-3D4B-B4A0-7808C7368199}" srcOrd="0" destOrd="0" presId="urn:microsoft.com/office/officeart/2005/8/layout/cycle2"/>
    <dgm:cxn modelId="{8F41D685-2C58-E44D-A87E-8D4E09D8FAF4}" type="presParOf" srcId="{695FA9FD-851F-CF42-8DDA-4E3A97003707}" destId="{C4FEEBFB-DB6B-5242-8C77-C91926AEE007}" srcOrd="0" destOrd="0" presId="urn:microsoft.com/office/officeart/2005/8/layout/cycle2"/>
    <dgm:cxn modelId="{10E5AF13-FC6C-5B4C-A569-55D9BD299C3D}" type="presParOf" srcId="{695FA9FD-851F-CF42-8DDA-4E3A97003707}" destId="{BB8E2A9B-A1AE-6542-BC5B-9D4A0777EBA7}" srcOrd="1" destOrd="0" presId="urn:microsoft.com/office/officeart/2005/8/layout/cycle2"/>
    <dgm:cxn modelId="{9C1CFBC4-EA42-6C4C-8222-F538CC0FA75E}" type="presParOf" srcId="{BB8E2A9B-A1AE-6542-BC5B-9D4A0777EBA7}" destId="{1DEC19E4-8EC5-904F-B87F-2903390D39E2}" srcOrd="0" destOrd="0" presId="urn:microsoft.com/office/officeart/2005/8/layout/cycle2"/>
    <dgm:cxn modelId="{F2E210FC-41C8-4C4C-BE48-036313454161}" type="presParOf" srcId="{695FA9FD-851F-CF42-8DDA-4E3A97003707}" destId="{3CAED5EC-7C13-CF40-BEDB-F3B9E7493CCC}" srcOrd="2" destOrd="0" presId="urn:microsoft.com/office/officeart/2005/8/layout/cycle2"/>
    <dgm:cxn modelId="{289D60C5-8A7B-2A42-ADDE-85887916801E}" type="presParOf" srcId="{695FA9FD-851F-CF42-8DDA-4E3A97003707}" destId="{B0A053F8-0E1E-2741-BAD5-F9BF4A40E74B}" srcOrd="3" destOrd="0" presId="urn:microsoft.com/office/officeart/2005/8/layout/cycle2"/>
    <dgm:cxn modelId="{D4247D6F-CB99-6C48-ABB8-4215C50D7084}" type="presParOf" srcId="{B0A053F8-0E1E-2741-BAD5-F9BF4A40E74B}" destId="{2B0CAE2C-8B81-3947-8E33-8516F0DF1994}" srcOrd="0" destOrd="0" presId="urn:microsoft.com/office/officeart/2005/8/layout/cycle2"/>
    <dgm:cxn modelId="{27151103-8DF8-0042-A437-15CEC77EC131}" type="presParOf" srcId="{695FA9FD-851F-CF42-8DDA-4E3A97003707}" destId="{EAAE6907-92BF-9944-92C0-D656CF67AFF5}" srcOrd="4" destOrd="0" presId="urn:microsoft.com/office/officeart/2005/8/layout/cycle2"/>
    <dgm:cxn modelId="{1B234489-B349-8647-ACF3-AC478A616676}" type="presParOf" srcId="{695FA9FD-851F-CF42-8DDA-4E3A97003707}" destId="{97CE9DDC-F8EC-3D4B-B4A0-7808C7368199}" srcOrd="5" destOrd="0" presId="urn:microsoft.com/office/officeart/2005/8/layout/cycle2"/>
    <dgm:cxn modelId="{F79569A9-C31A-E546-914D-D435E2A57B66}" type="presParOf" srcId="{97CE9DDC-F8EC-3D4B-B4A0-7808C7368199}" destId="{F3D96519-77EE-BB4F-BB46-37C08F084EA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DC4985-DE59-104C-8FD3-C7634B66AAA1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E731B8-2496-754D-A5F3-659BDD56B613}">
      <dgm:prSet phldrT="[Text]"/>
      <dgm:spPr/>
      <dgm:t>
        <a:bodyPr/>
        <a:lstStyle/>
        <a:p>
          <a:r>
            <a:rPr lang="en-US" dirty="0"/>
            <a:t>Accuracy</a:t>
          </a:r>
        </a:p>
      </dgm:t>
    </dgm:pt>
    <dgm:pt modelId="{FDACE6C7-A7DD-4443-92A0-ACEF9E156A68}" type="parTrans" cxnId="{F6E82ED0-D42B-4144-A7F3-03E42D98DCB1}">
      <dgm:prSet/>
      <dgm:spPr/>
      <dgm:t>
        <a:bodyPr/>
        <a:lstStyle/>
        <a:p>
          <a:endParaRPr lang="en-US"/>
        </a:p>
      </dgm:t>
    </dgm:pt>
    <dgm:pt modelId="{0C72A36B-D1EC-EF47-961E-9ECCADB2A49D}" type="sibTrans" cxnId="{F6E82ED0-D42B-4144-A7F3-03E42D98DCB1}">
      <dgm:prSet/>
      <dgm:spPr/>
      <dgm:t>
        <a:bodyPr/>
        <a:lstStyle/>
        <a:p>
          <a:endParaRPr lang="en-US"/>
        </a:p>
      </dgm:t>
    </dgm:pt>
    <dgm:pt modelId="{B8E76F0D-2F05-F348-9D72-7B9B7F2034AE}">
      <dgm:prSet phldrT="[Text]"/>
      <dgm:spPr/>
      <dgm:t>
        <a:bodyPr/>
        <a:lstStyle/>
        <a:p>
          <a:r>
            <a:rPr lang="en-US" dirty="0"/>
            <a:t>Profit</a:t>
          </a:r>
        </a:p>
      </dgm:t>
    </dgm:pt>
    <dgm:pt modelId="{4698A1F8-0204-E948-B7A2-18B2C8F8785B}" type="parTrans" cxnId="{41EDE641-1ED5-A845-90DC-728FBC867C6F}">
      <dgm:prSet/>
      <dgm:spPr/>
      <dgm:t>
        <a:bodyPr/>
        <a:lstStyle/>
        <a:p>
          <a:endParaRPr lang="en-US"/>
        </a:p>
      </dgm:t>
    </dgm:pt>
    <dgm:pt modelId="{6CDBD3F6-43A1-784C-A330-3913C53494F1}" type="sibTrans" cxnId="{41EDE641-1ED5-A845-90DC-728FBC867C6F}">
      <dgm:prSet/>
      <dgm:spPr/>
      <dgm:t>
        <a:bodyPr/>
        <a:lstStyle/>
        <a:p>
          <a:endParaRPr lang="en-US"/>
        </a:p>
      </dgm:t>
    </dgm:pt>
    <dgm:pt modelId="{E72B64E9-3AD5-C54A-B934-F0824DFB0E4F}">
      <dgm:prSet phldrT="[Text]"/>
      <dgm:spPr/>
      <dgm:t>
        <a:bodyPr/>
        <a:lstStyle/>
        <a:p>
          <a:r>
            <a:rPr lang="en-US" dirty="0"/>
            <a:t>Efficiency</a:t>
          </a:r>
        </a:p>
      </dgm:t>
    </dgm:pt>
    <dgm:pt modelId="{279E6817-EEB4-164B-A1AC-412A581D124E}" type="parTrans" cxnId="{A53CA9D2-F621-4747-96DD-B65AC68E4731}">
      <dgm:prSet/>
      <dgm:spPr/>
      <dgm:t>
        <a:bodyPr/>
        <a:lstStyle/>
        <a:p>
          <a:endParaRPr lang="en-US"/>
        </a:p>
      </dgm:t>
    </dgm:pt>
    <dgm:pt modelId="{E3AB67E1-638C-524F-B30A-F9B46F447EAB}" type="sibTrans" cxnId="{A53CA9D2-F621-4747-96DD-B65AC68E4731}">
      <dgm:prSet/>
      <dgm:spPr/>
      <dgm:t>
        <a:bodyPr/>
        <a:lstStyle/>
        <a:p>
          <a:endParaRPr lang="en-US"/>
        </a:p>
      </dgm:t>
    </dgm:pt>
    <dgm:pt modelId="{D5811B28-28CF-034D-8628-C0D05FF1E191}" type="pres">
      <dgm:prSet presAssocID="{FFDC4985-DE59-104C-8FD3-C7634B66AAA1}" presName="diagram" presStyleCnt="0">
        <dgm:presLayoutVars>
          <dgm:dir/>
          <dgm:resizeHandles val="exact"/>
        </dgm:presLayoutVars>
      </dgm:prSet>
      <dgm:spPr/>
    </dgm:pt>
    <dgm:pt modelId="{F7FF2FE0-B240-D84D-9E0C-1654CB759244}" type="pres">
      <dgm:prSet presAssocID="{D0E731B8-2496-754D-A5F3-659BDD56B613}" presName="node" presStyleLbl="node1" presStyleIdx="0" presStyleCnt="3" custLinFactNeighborY="778">
        <dgm:presLayoutVars>
          <dgm:bulletEnabled val="1"/>
        </dgm:presLayoutVars>
      </dgm:prSet>
      <dgm:spPr/>
    </dgm:pt>
    <dgm:pt modelId="{FEE89B67-98B7-8545-B4E6-22D558879984}" type="pres">
      <dgm:prSet presAssocID="{0C72A36B-D1EC-EF47-961E-9ECCADB2A49D}" presName="sibTrans" presStyleCnt="0"/>
      <dgm:spPr/>
    </dgm:pt>
    <dgm:pt modelId="{7D8C07B1-D00F-D244-BEB0-8B937C585BE0}" type="pres">
      <dgm:prSet presAssocID="{B8E76F0D-2F05-F348-9D72-7B9B7F2034AE}" presName="node" presStyleLbl="node1" presStyleIdx="1" presStyleCnt="3">
        <dgm:presLayoutVars>
          <dgm:bulletEnabled val="1"/>
        </dgm:presLayoutVars>
      </dgm:prSet>
      <dgm:spPr/>
    </dgm:pt>
    <dgm:pt modelId="{A47F8B42-B659-4646-989B-828DAE461316}" type="pres">
      <dgm:prSet presAssocID="{6CDBD3F6-43A1-784C-A330-3913C53494F1}" presName="sibTrans" presStyleCnt="0"/>
      <dgm:spPr/>
    </dgm:pt>
    <dgm:pt modelId="{00068EE5-0E96-FC4F-B119-9D1819392507}" type="pres">
      <dgm:prSet presAssocID="{E72B64E9-3AD5-C54A-B934-F0824DFB0E4F}" presName="node" presStyleLbl="node1" presStyleIdx="2" presStyleCnt="3">
        <dgm:presLayoutVars>
          <dgm:bulletEnabled val="1"/>
        </dgm:presLayoutVars>
      </dgm:prSet>
      <dgm:spPr/>
    </dgm:pt>
  </dgm:ptLst>
  <dgm:cxnLst>
    <dgm:cxn modelId="{7E5D0524-BF0E-1F41-B757-6765F05F8894}" type="presOf" srcId="{FFDC4985-DE59-104C-8FD3-C7634B66AAA1}" destId="{D5811B28-28CF-034D-8628-C0D05FF1E191}" srcOrd="0" destOrd="0" presId="urn:microsoft.com/office/officeart/2005/8/layout/default"/>
    <dgm:cxn modelId="{072B3A26-263E-8542-B4D3-8F98948A6AD6}" type="presOf" srcId="{D0E731B8-2496-754D-A5F3-659BDD56B613}" destId="{F7FF2FE0-B240-D84D-9E0C-1654CB759244}" srcOrd="0" destOrd="0" presId="urn:microsoft.com/office/officeart/2005/8/layout/default"/>
    <dgm:cxn modelId="{41EDE641-1ED5-A845-90DC-728FBC867C6F}" srcId="{FFDC4985-DE59-104C-8FD3-C7634B66AAA1}" destId="{B8E76F0D-2F05-F348-9D72-7B9B7F2034AE}" srcOrd="1" destOrd="0" parTransId="{4698A1F8-0204-E948-B7A2-18B2C8F8785B}" sibTransId="{6CDBD3F6-43A1-784C-A330-3913C53494F1}"/>
    <dgm:cxn modelId="{DD366EAC-097A-BD48-9D88-C4DBAD375614}" type="presOf" srcId="{B8E76F0D-2F05-F348-9D72-7B9B7F2034AE}" destId="{7D8C07B1-D00F-D244-BEB0-8B937C585BE0}" srcOrd="0" destOrd="0" presId="urn:microsoft.com/office/officeart/2005/8/layout/default"/>
    <dgm:cxn modelId="{F6E82ED0-D42B-4144-A7F3-03E42D98DCB1}" srcId="{FFDC4985-DE59-104C-8FD3-C7634B66AAA1}" destId="{D0E731B8-2496-754D-A5F3-659BDD56B613}" srcOrd="0" destOrd="0" parTransId="{FDACE6C7-A7DD-4443-92A0-ACEF9E156A68}" sibTransId="{0C72A36B-D1EC-EF47-961E-9ECCADB2A49D}"/>
    <dgm:cxn modelId="{A53CA9D2-F621-4747-96DD-B65AC68E4731}" srcId="{FFDC4985-DE59-104C-8FD3-C7634B66AAA1}" destId="{E72B64E9-3AD5-C54A-B934-F0824DFB0E4F}" srcOrd="2" destOrd="0" parTransId="{279E6817-EEB4-164B-A1AC-412A581D124E}" sibTransId="{E3AB67E1-638C-524F-B30A-F9B46F447EAB}"/>
    <dgm:cxn modelId="{D7D995F8-FE77-8648-AD0B-DAEA14AF9BD5}" type="presOf" srcId="{E72B64E9-3AD5-C54A-B934-F0824DFB0E4F}" destId="{00068EE5-0E96-FC4F-B119-9D1819392507}" srcOrd="0" destOrd="0" presId="urn:microsoft.com/office/officeart/2005/8/layout/default"/>
    <dgm:cxn modelId="{53A4D2B6-6141-4544-9DD5-5CDF8E155DC1}" type="presParOf" srcId="{D5811B28-28CF-034D-8628-C0D05FF1E191}" destId="{F7FF2FE0-B240-D84D-9E0C-1654CB759244}" srcOrd="0" destOrd="0" presId="urn:microsoft.com/office/officeart/2005/8/layout/default"/>
    <dgm:cxn modelId="{C3F50112-099F-4248-A6C8-EF2AF3BDE0A1}" type="presParOf" srcId="{D5811B28-28CF-034D-8628-C0D05FF1E191}" destId="{FEE89B67-98B7-8545-B4E6-22D558879984}" srcOrd="1" destOrd="0" presId="urn:microsoft.com/office/officeart/2005/8/layout/default"/>
    <dgm:cxn modelId="{35305DA3-95D0-F745-BBA0-AD76A46E8D9D}" type="presParOf" srcId="{D5811B28-28CF-034D-8628-C0D05FF1E191}" destId="{7D8C07B1-D00F-D244-BEB0-8B937C585BE0}" srcOrd="2" destOrd="0" presId="urn:microsoft.com/office/officeart/2005/8/layout/default"/>
    <dgm:cxn modelId="{9412BE56-1E2A-2F47-8D39-2DB7A9E5C3C7}" type="presParOf" srcId="{D5811B28-28CF-034D-8628-C0D05FF1E191}" destId="{A47F8B42-B659-4646-989B-828DAE461316}" srcOrd="3" destOrd="0" presId="urn:microsoft.com/office/officeart/2005/8/layout/default"/>
    <dgm:cxn modelId="{690E3DF8-0AAE-AF48-A691-2BBBA2176866}" type="presParOf" srcId="{D5811B28-28CF-034D-8628-C0D05FF1E191}" destId="{00068EE5-0E96-FC4F-B119-9D181939250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DC4985-DE59-104C-8FD3-C7634B66AAA1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E731B8-2496-754D-A5F3-659BDD56B613}">
      <dgm:prSet phldrT="[Text]"/>
      <dgm:spPr/>
      <dgm:t>
        <a:bodyPr/>
        <a:lstStyle/>
        <a:p>
          <a:r>
            <a:rPr lang="en-US" dirty="0"/>
            <a:t>Fairness</a:t>
          </a:r>
        </a:p>
      </dgm:t>
    </dgm:pt>
    <dgm:pt modelId="{FDACE6C7-A7DD-4443-92A0-ACEF9E156A68}" type="parTrans" cxnId="{F6E82ED0-D42B-4144-A7F3-03E42D98DCB1}">
      <dgm:prSet/>
      <dgm:spPr/>
      <dgm:t>
        <a:bodyPr/>
        <a:lstStyle/>
        <a:p>
          <a:endParaRPr lang="en-US"/>
        </a:p>
      </dgm:t>
    </dgm:pt>
    <dgm:pt modelId="{0C72A36B-D1EC-EF47-961E-9ECCADB2A49D}" type="sibTrans" cxnId="{F6E82ED0-D42B-4144-A7F3-03E42D98DCB1}">
      <dgm:prSet/>
      <dgm:spPr/>
      <dgm:t>
        <a:bodyPr/>
        <a:lstStyle/>
        <a:p>
          <a:endParaRPr lang="en-US"/>
        </a:p>
      </dgm:t>
    </dgm:pt>
    <dgm:pt modelId="{6B734EDD-F5C4-984B-93F4-347B95D4212F}">
      <dgm:prSet/>
      <dgm:spPr/>
      <dgm:t>
        <a:bodyPr/>
        <a:lstStyle/>
        <a:p>
          <a:r>
            <a:rPr lang="en-US" dirty="0"/>
            <a:t>Explainability</a:t>
          </a:r>
        </a:p>
      </dgm:t>
    </dgm:pt>
    <dgm:pt modelId="{ED31C110-9FD6-E645-A11F-C44E0FD81FAD}" type="parTrans" cxnId="{2CA1AE69-2D79-5C4F-B767-EFE62E13AE63}">
      <dgm:prSet/>
      <dgm:spPr/>
      <dgm:t>
        <a:bodyPr/>
        <a:lstStyle/>
        <a:p>
          <a:endParaRPr lang="en-US"/>
        </a:p>
      </dgm:t>
    </dgm:pt>
    <dgm:pt modelId="{189F7344-805A-F640-B326-FFFE16B1BFCB}" type="sibTrans" cxnId="{2CA1AE69-2D79-5C4F-B767-EFE62E13AE63}">
      <dgm:prSet/>
      <dgm:spPr/>
      <dgm:t>
        <a:bodyPr/>
        <a:lstStyle/>
        <a:p>
          <a:endParaRPr lang="en-US"/>
        </a:p>
      </dgm:t>
    </dgm:pt>
    <dgm:pt modelId="{D7A79689-DA78-E04F-BB35-457A85CF264B}">
      <dgm:prSet/>
      <dgm:spPr/>
      <dgm:t>
        <a:bodyPr/>
        <a:lstStyle/>
        <a:p>
          <a:r>
            <a:rPr lang="en-US" dirty="0"/>
            <a:t>Privacy</a:t>
          </a:r>
        </a:p>
      </dgm:t>
    </dgm:pt>
    <dgm:pt modelId="{AC9E256C-DFA1-D140-B002-FCF1DA0E6406}" type="parTrans" cxnId="{8E30E1A7-5950-3D45-853C-46E6F5BFB9F0}">
      <dgm:prSet/>
      <dgm:spPr/>
      <dgm:t>
        <a:bodyPr/>
        <a:lstStyle/>
        <a:p>
          <a:endParaRPr lang="en-US"/>
        </a:p>
      </dgm:t>
    </dgm:pt>
    <dgm:pt modelId="{49C906BA-1ADB-F948-AE18-91D76D6DC53A}" type="sibTrans" cxnId="{8E30E1A7-5950-3D45-853C-46E6F5BFB9F0}">
      <dgm:prSet/>
      <dgm:spPr/>
      <dgm:t>
        <a:bodyPr/>
        <a:lstStyle/>
        <a:p>
          <a:endParaRPr lang="en-US"/>
        </a:p>
      </dgm:t>
    </dgm:pt>
    <dgm:pt modelId="{47BF8507-89ED-D043-858D-527AF55C45E5}">
      <dgm:prSet/>
      <dgm:spPr/>
      <dgm:t>
        <a:bodyPr/>
        <a:lstStyle/>
        <a:p>
          <a:r>
            <a:rPr lang="en-US" dirty="0"/>
            <a:t>Transparency</a:t>
          </a:r>
        </a:p>
      </dgm:t>
    </dgm:pt>
    <dgm:pt modelId="{B1E39D38-54AE-5640-B272-1583F9536012}" type="parTrans" cxnId="{FB5A5694-27F8-874A-8430-FC6D7C23C942}">
      <dgm:prSet/>
      <dgm:spPr/>
      <dgm:t>
        <a:bodyPr/>
        <a:lstStyle/>
        <a:p>
          <a:endParaRPr lang="en-US"/>
        </a:p>
      </dgm:t>
    </dgm:pt>
    <dgm:pt modelId="{A44F94D2-2222-5E4E-993E-6AB05426D681}" type="sibTrans" cxnId="{FB5A5694-27F8-874A-8430-FC6D7C23C942}">
      <dgm:prSet/>
      <dgm:spPr/>
      <dgm:t>
        <a:bodyPr/>
        <a:lstStyle/>
        <a:p>
          <a:endParaRPr lang="en-US"/>
        </a:p>
      </dgm:t>
    </dgm:pt>
    <dgm:pt modelId="{463898BB-BDC6-964A-B2DF-1FBFD19B694D}">
      <dgm:prSet/>
      <dgm:spPr/>
      <dgm:t>
        <a:bodyPr/>
        <a:lstStyle/>
        <a:p>
          <a:r>
            <a:rPr lang="en-US" dirty="0"/>
            <a:t>Inclusiveness</a:t>
          </a:r>
        </a:p>
      </dgm:t>
    </dgm:pt>
    <dgm:pt modelId="{AE8AF594-1F41-914B-9A99-77B847337892}" type="parTrans" cxnId="{7066E7F4-BDFE-D443-A9BC-581A94AD3298}">
      <dgm:prSet/>
      <dgm:spPr/>
      <dgm:t>
        <a:bodyPr/>
        <a:lstStyle/>
        <a:p>
          <a:endParaRPr lang="en-US"/>
        </a:p>
      </dgm:t>
    </dgm:pt>
    <dgm:pt modelId="{2A2FB649-1006-384F-A598-B0D161A7A52C}" type="sibTrans" cxnId="{7066E7F4-BDFE-D443-A9BC-581A94AD3298}">
      <dgm:prSet/>
      <dgm:spPr/>
      <dgm:t>
        <a:bodyPr/>
        <a:lstStyle/>
        <a:p>
          <a:endParaRPr lang="en-US"/>
        </a:p>
      </dgm:t>
    </dgm:pt>
    <dgm:pt modelId="{1447B558-F65E-F54F-B6DB-69C5A4FF1F8A}">
      <dgm:prSet/>
      <dgm:spPr/>
      <dgm:t>
        <a:bodyPr/>
        <a:lstStyle/>
        <a:p>
          <a:r>
            <a:rPr lang="en-US" dirty="0"/>
            <a:t>Accountability</a:t>
          </a:r>
        </a:p>
      </dgm:t>
    </dgm:pt>
    <dgm:pt modelId="{8FE8710B-9B74-0247-B6FF-5839BB0DD89D}" type="parTrans" cxnId="{B086A201-EF78-C240-B774-F8D60C5A592A}">
      <dgm:prSet/>
      <dgm:spPr/>
      <dgm:t>
        <a:bodyPr/>
        <a:lstStyle/>
        <a:p>
          <a:endParaRPr lang="en-US"/>
        </a:p>
      </dgm:t>
    </dgm:pt>
    <dgm:pt modelId="{901641D4-B3D1-2445-9D8C-4F0FDD238395}" type="sibTrans" cxnId="{B086A201-EF78-C240-B774-F8D60C5A592A}">
      <dgm:prSet/>
      <dgm:spPr/>
      <dgm:t>
        <a:bodyPr/>
        <a:lstStyle/>
        <a:p>
          <a:endParaRPr lang="en-US"/>
        </a:p>
      </dgm:t>
    </dgm:pt>
    <dgm:pt modelId="{D5811B28-28CF-034D-8628-C0D05FF1E191}" type="pres">
      <dgm:prSet presAssocID="{FFDC4985-DE59-104C-8FD3-C7634B66AAA1}" presName="diagram" presStyleCnt="0">
        <dgm:presLayoutVars>
          <dgm:dir/>
          <dgm:resizeHandles val="exact"/>
        </dgm:presLayoutVars>
      </dgm:prSet>
      <dgm:spPr/>
    </dgm:pt>
    <dgm:pt modelId="{F7FF2FE0-B240-D84D-9E0C-1654CB759244}" type="pres">
      <dgm:prSet presAssocID="{D0E731B8-2496-754D-A5F3-659BDD56B613}" presName="node" presStyleLbl="node1" presStyleIdx="0" presStyleCnt="6">
        <dgm:presLayoutVars>
          <dgm:bulletEnabled val="1"/>
        </dgm:presLayoutVars>
      </dgm:prSet>
      <dgm:spPr/>
    </dgm:pt>
    <dgm:pt modelId="{FEE89B67-98B7-8545-B4E6-22D558879984}" type="pres">
      <dgm:prSet presAssocID="{0C72A36B-D1EC-EF47-961E-9ECCADB2A49D}" presName="sibTrans" presStyleCnt="0"/>
      <dgm:spPr/>
    </dgm:pt>
    <dgm:pt modelId="{B8F472E7-4C3C-DF4C-94DB-EFA821EB2102}" type="pres">
      <dgm:prSet presAssocID="{6B734EDD-F5C4-984B-93F4-347B95D4212F}" presName="node" presStyleLbl="node1" presStyleIdx="1" presStyleCnt="6">
        <dgm:presLayoutVars>
          <dgm:bulletEnabled val="1"/>
        </dgm:presLayoutVars>
      </dgm:prSet>
      <dgm:spPr/>
    </dgm:pt>
    <dgm:pt modelId="{561205D1-481B-414B-876E-1E0C22C16285}" type="pres">
      <dgm:prSet presAssocID="{189F7344-805A-F640-B326-FFFE16B1BFCB}" presName="sibTrans" presStyleCnt="0"/>
      <dgm:spPr/>
    </dgm:pt>
    <dgm:pt modelId="{ABC7DE52-C54C-4A4F-9766-09C189096A86}" type="pres">
      <dgm:prSet presAssocID="{D7A79689-DA78-E04F-BB35-457A85CF264B}" presName="node" presStyleLbl="node1" presStyleIdx="2" presStyleCnt="6">
        <dgm:presLayoutVars>
          <dgm:bulletEnabled val="1"/>
        </dgm:presLayoutVars>
      </dgm:prSet>
      <dgm:spPr/>
    </dgm:pt>
    <dgm:pt modelId="{3E68E045-CD05-C548-B848-225D280D6C67}" type="pres">
      <dgm:prSet presAssocID="{49C906BA-1ADB-F948-AE18-91D76D6DC53A}" presName="sibTrans" presStyleCnt="0"/>
      <dgm:spPr/>
    </dgm:pt>
    <dgm:pt modelId="{9E2380EC-73A5-914F-BBDE-FFA6923BA67E}" type="pres">
      <dgm:prSet presAssocID="{47BF8507-89ED-D043-858D-527AF55C45E5}" presName="node" presStyleLbl="node1" presStyleIdx="3" presStyleCnt="6">
        <dgm:presLayoutVars>
          <dgm:bulletEnabled val="1"/>
        </dgm:presLayoutVars>
      </dgm:prSet>
      <dgm:spPr/>
    </dgm:pt>
    <dgm:pt modelId="{B64ABA68-68C2-EE4D-B2DE-07F22892880C}" type="pres">
      <dgm:prSet presAssocID="{A44F94D2-2222-5E4E-993E-6AB05426D681}" presName="sibTrans" presStyleCnt="0"/>
      <dgm:spPr/>
    </dgm:pt>
    <dgm:pt modelId="{F8F4671D-62C0-5146-BBAC-E26D6AC4608E}" type="pres">
      <dgm:prSet presAssocID="{463898BB-BDC6-964A-B2DF-1FBFD19B694D}" presName="node" presStyleLbl="node1" presStyleIdx="4" presStyleCnt="6">
        <dgm:presLayoutVars>
          <dgm:bulletEnabled val="1"/>
        </dgm:presLayoutVars>
      </dgm:prSet>
      <dgm:spPr/>
    </dgm:pt>
    <dgm:pt modelId="{4F205C00-43D5-A640-BE3D-96598D5BC5B1}" type="pres">
      <dgm:prSet presAssocID="{2A2FB649-1006-384F-A598-B0D161A7A52C}" presName="sibTrans" presStyleCnt="0"/>
      <dgm:spPr/>
    </dgm:pt>
    <dgm:pt modelId="{BBE1E521-0E99-AB4B-8BB1-E7E52B4CB0FA}" type="pres">
      <dgm:prSet presAssocID="{1447B558-F65E-F54F-B6DB-69C5A4FF1F8A}" presName="node" presStyleLbl="node1" presStyleIdx="5" presStyleCnt="6">
        <dgm:presLayoutVars>
          <dgm:bulletEnabled val="1"/>
        </dgm:presLayoutVars>
      </dgm:prSet>
      <dgm:spPr/>
    </dgm:pt>
  </dgm:ptLst>
  <dgm:cxnLst>
    <dgm:cxn modelId="{B086A201-EF78-C240-B774-F8D60C5A592A}" srcId="{FFDC4985-DE59-104C-8FD3-C7634B66AAA1}" destId="{1447B558-F65E-F54F-B6DB-69C5A4FF1F8A}" srcOrd="5" destOrd="0" parTransId="{8FE8710B-9B74-0247-B6FF-5839BB0DD89D}" sibTransId="{901641D4-B3D1-2445-9D8C-4F0FDD238395}"/>
    <dgm:cxn modelId="{C62BAB14-2752-C24F-8582-2F924A7460B2}" type="presOf" srcId="{463898BB-BDC6-964A-B2DF-1FBFD19B694D}" destId="{F8F4671D-62C0-5146-BBAC-E26D6AC4608E}" srcOrd="0" destOrd="0" presId="urn:microsoft.com/office/officeart/2005/8/layout/default"/>
    <dgm:cxn modelId="{7E5D0524-BF0E-1F41-B757-6765F05F8894}" type="presOf" srcId="{FFDC4985-DE59-104C-8FD3-C7634B66AAA1}" destId="{D5811B28-28CF-034D-8628-C0D05FF1E191}" srcOrd="0" destOrd="0" presId="urn:microsoft.com/office/officeart/2005/8/layout/default"/>
    <dgm:cxn modelId="{072B3A26-263E-8542-B4D3-8F98948A6AD6}" type="presOf" srcId="{D0E731B8-2496-754D-A5F3-659BDD56B613}" destId="{F7FF2FE0-B240-D84D-9E0C-1654CB759244}" srcOrd="0" destOrd="0" presId="urn:microsoft.com/office/officeart/2005/8/layout/default"/>
    <dgm:cxn modelId="{37BB0744-A6A2-374F-92A5-2CE257B31C49}" type="presOf" srcId="{1447B558-F65E-F54F-B6DB-69C5A4FF1F8A}" destId="{BBE1E521-0E99-AB4B-8BB1-E7E52B4CB0FA}" srcOrd="0" destOrd="0" presId="urn:microsoft.com/office/officeart/2005/8/layout/default"/>
    <dgm:cxn modelId="{2CA1AE69-2D79-5C4F-B767-EFE62E13AE63}" srcId="{FFDC4985-DE59-104C-8FD3-C7634B66AAA1}" destId="{6B734EDD-F5C4-984B-93F4-347B95D4212F}" srcOrd="1" destOrd="0" parTransId="{ED31C110-9FD6-E645-A11F-C44E0FD81FAD}" sibTransId="{189F7344-805A-F640-B326-FFFE16B1BFCB}"/>
    <dgm:cxn modelId="{0A03DE6E-5BEA-9F4D-929F-5EBDA559C24C}" type="presOf" srcId="{D7A79689-DA78-E04F-BB35-457A85CF264B}" destId="{ABC7DE52-C54C-4A4F-9766-09C189096A86}" srcOrd="0" destOrd="0" presId="urn:microsoft.com/office/officeart/2005/8/layout/default"/>
    <dgm:cxn modelId="{FB5A5694-27F8-874A-8430-FC6D7C23C942}" srcId="{FFDC4985-DE59-104C-8FD3-C7634B66AAA1}" destId="{47BF8507-89ED-D043-858D-527AF55C45E5}" srcOrd="3" destOrd="0" parTransId="{B1E39D38-54AE-5640-B272-1583F9536012}" sibTransId="{A44F94D2-2222-5E4E-993E-6AB05426D681}"/>
    <dgm:cxn modelId="{8E30E1A7-5950-3D45-853C-46E6F5BFB9F0}" srcId="{FFDC4985-DE59-104C-8FD3-C7634B66AAA1}" destId="{D7A79689-DA78-E04F-BB35-457A85CF264B}" srcOrd="2" destOrd="0" parTransId="{AC9E256C-DFA1-D140-B002-FCF1DA0E6406}" sibTransId="{49C906BA-1ADB-F948-AE18-91D76D6DC53A}"/>
    <dgm:cxn modelId="{F6E82ED0-D42B-4144-A7F3-03E42D98DCB1}" srcId="{FFDC4985-DE59-104C-8FD3-C7634B66AAA1}" destId="{D0E731B8-2496-754D-A5F3-659BDD56B613}" srcOrd="0" destOrd="0" parTransId="{FDACE6C7-A7DD-4443-92A0-ACEF9E156A68}" sibTransId="{0C72A36B-D1EC-EF47-961E-9ECCADB2A49D}"/>
    <dgm:cxn modelId="{0620ACD5-C02C-364A-95D3-14ABF5D06D13}" type="presOf" srcId="{47BF8507-89ED-D043-858D-527AF55C45E5}" destId="{9E2380EC-73A5-914F-BBDE-FFA6923BA67E}" srcOrd="0" destOrd="0" presId="urn:microsoft.com/office/officeart/2005/8/layout/default"/>
    <dgm:cxn modelId="{B574CBF2-D31C-A441-881C-7AF90C24B176}" type="presOf" srcId="{6B734EDD-F5C4-984B-93F4-347B95D4212F}" destId="{B8F472E7-4C3C-DF4C-94DB-EFA821EB2102}" srcOrd="0" destOrd="0" presId="urn:microsoft.com/office/officeart/2005/8/layout/default"/>
    <dgm:cxn modelId="{7066E7F4-BDFE-D443-A9BC-581A94AD3298}" srcId="{FFDC4985-DE59-104C-8FD3-C7634B66AAA1}" destId="{463898BB-BDC6-964A-B2DF-1FBFD19B694D}" srcOrd="4" destOrd="0" parTransId="{AE8AF594-1F41-914B-9A99-77B847337892}" sibTransId="{2A2FB649-1006-384F-A598-B0D161A7A52C}"/>
    <dgm:cxn modelId="{53A4D2B6-6141-4544-9DD5-5CDF8E155DC1}" type="presParOf" srcId="{D5811B28-28CF-034D-8628-C0D05FF1E191}" destId="{F7FF2FE0-B240-D84D-9E0C-1654CB759244}" srcOrd="0" destOrd="0" presId="urn:microsoft.com/office/officeart/2005/8/layout/default"/>
    <dgm:cxn modelId="{C3F50112-099F-4248-A6C8-EF2AF3BDE0A1}" type="presParOf" srcId="{D5811B28-28CF-034D-8628-C0D05FF1E191}" destId="{FEE89B67-98B7-8545-B4E6-22D558879984}" srcOrd="1" destOrd="0" presId="urn:microsoft.com/office/officeart/2005/8/layout/default"/>
    <dgm:cxn modelId="{730B8926-D7D4-854E-89C0-6D5C3FCCF28F}" type="presParOf" srcId="{D5811B28-28CF-034D-8628-C0D05FF1E191}" destId="{B8F472E7-4C3C-DF4C-94DB-EFA821EB2102}" srcOrd="2" destOrd="0" presId="urn:microsoft.com/office/officeart/2005/8/layout/default"/>
    <dgm:cxn modelId="{47A43C0A-CE4D-8A48-A9AF-A29243E93745}" type="presParOf" srcId="{D5811B28-28CF-034D-8628-C0D05FF1E191}" destId="{561205D1-481B-414B-876E-1E0C22C16285}" srcOrd="3" destOrd="0" presId="urn:microsoft.com/office/officeart/2005/8/layout/default"/>
    <dgm:cxn modelId="{B2EF371C-710C-0B46-825F-B10E368FAD4D}" type="presParOf" srcId="{D5811B28-28CF-034D-8628-C0D05FF1E191}" destId="{ABC7DE52-C54C-4A4F-9766-09C189096A86}" srcOrd="4" destOrd="0" presId="urn:microsoft.com/office/officeart/2005/8/layout/default"/>
    <dgm:cxn modelId="{DE96ED80-7F8E-BB40-8100-914743975635}" type="presParOf" srcId="{D5811B28-28CF-034D-8628-C0D05FF1E191}" destId="{3E68E045-CD05-C548-B848-225D280D6C67}" srcOrd="5" destOrd="0" presId="urn:microsoft.com/office/officeart/2005/8/layout/default"/>
    <dgm:cxn modelId="{D86792EE-0960-654B-9DC2-33559C16AB27}" type="presParOf" srcId="{D5811B28-28CF-034D-8628-C0D05FF1E191}" destId="{9E2380EC-73A5-914F-BBDE-FFA6923BA67E}" srcOrd="6" destOrd="0" presId="urn:microsoft.com/office/officeart/2005/8/layout/default"/>
    <dgm:cxn modelId="{6F91F187-A14F-4448-8FF9-6BECBBFF1766}" type="presParOf" srcId="{D5811B28-28CF-034D-8628-C0D05FF1E191}" destId="{B64ABA68-68C2-EE4D-B2DE-07F22892880C}" srcOrd="7" destOrd="0" presId="urn:microsoft.com/office/officeart/2005/8/layout/default"/>
    <dgm:cxn modelId="{62C591E4-2BF5-CE45-A28F-6BDDF2B8B060}" type="presParOf" srcId="{D5811B28-28CF-034D-8628-C0D05FF1E191}" destId="{F8F4671D-62C0-5146-BBAC-E26D6AC4608E}" srcOrd="8" destOrd="0" presId="urn:microsoft.com/office/officeart/2005/8/layout/default"/>
    <dgm:cxn modelId="{3CC6B956-0E77-7C4F-8827-E16A9E946C2D}" type="presParOf" srcId="{D5811B28-28CF-034D-8628-C0D05FF1E191}" destId="{4F205C00-43D5-A640-BE3D-96598D5BC5B1}" srcOrd="9" destOrd="0" presId="urn:microsoft.com/office/officeart/2005/8/layout/default"/>
    <dgm:cxn modelId="{AEA19E0D-07B8-3E48-9442-D4ACEB85CABC}" type="presParOf" srcId="{D5811B28-28CF-034D-8628-C0D05FF1E191}" destId="{BBE1E521-0E99-AB4B-8BB1-E7E52B4CB0F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CC87F2-31DE-084A-96EF-66EA745718C1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BB4C69D5-F74A-DE42-A4A9-9743A043B897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Define</a:t>
          </a:r>
          <a:r>
            <a:rPr lang="en-US" sz="1600" dirty="0"/>
            <a:t> </a:t>
          </a:r>
          <a:r>
            <a:rPr lang="en-US" sz="1500" dirty="0"/>
            <a:t>(desired fairness or equity goals)</a:t>
          </a:r>
        </a:p>
      </dgm:t>
    </dgm:pt>
    <dgm:pt modelId="{9049BC64-582D-B241-A48E-B7FC2A6981A0}" type="parTrans" cxnId="{D38486BD-35CD-6B41-A7B1-0B15115AB81A}">
      <dgm:prSet/>
      <dgm:spPr/>
      <dgm:t>
        <a:bodyPr/>
        <a:lstStyle/>
        <a:p>
          <a:endParaRPr lang="en-US" sz="4000"/>
        </a:p>
      </dgm:t>
    </dgm:pt>
    <dgm:pt modelId="{B2CAD2C6-08C9-DA49-8168-CBE4E2AFD68C}" type="sibTrans" cxnId="{D38486BD-35CD-6B41-A7B1-0B15115AB81A}">
      <dgm:prSet custT="1"/>
      <dgm:spPr/>
      <dgm:t>
        <a:bodyPr/>
        <a:lstStyle/>
        <a:p>
          <a:endParaRPr lang="en-US" sz="1400"/>
        </a:p>
      </dgm:t>
    </dgm:pt>
    <dgm:pt modelId="{CBA922D8-5A20-0B47-B379-00EAF02AFB79}">
      <dgm:prSet phldrT="[Text]" custT="1"/>
      <dgm:spPr/>
      <dgm:t>
        <a:bodyPr/>
        <a:lstStyle/>
        <a:p>
          <a:r>
            <a:rPr lang="en-US" sz="1600" dirty="0">
              <a:solidFill>
                <a:srgbClr val="FFFF00"/>
              </a:solidFill>
            </a:rPr>
            <a:t>Understand </a:t>
          </a:r>
          <a:r>
            <a:rPr lang="en-US" sz="1500" dirty="0"/>
            <a:t>(root causes of bias)</a:t>
          </a:r>
        </a:p>
      </dgm:t>
    </dgm:pt>
    <dgm:pt modelId="{B4FE76A6-8D2C-824D-A2AB-91F4A932EDF0}" type="parTrans" cxnId="{BD61E86B-CD79-C24C-9A9C-6AA170018F8F}">
      <dgm:prSet/>
      <dgm:spPr/>
      <dgm:t>
        <a:bodyPr/>
        <a:lstStyle/>
        <a:p>
          <a:endParaRPr lang="en-US" sz="4000"/>
        </a:p>
      </dgm:t>
    </dgm:pt>
    <dgm:pt modelId="{C4374117-257B-564E-A016-889E968E4EC5}" type="sibTrans" cxnId="{BD61E86B-CD79-C24C-9A9C-6AA170018F8F}">
      <dgm:prSet custT="1"/>
      <dgm:spPr/>
      <dgm:t>
        <a:bodyPr/>
        <a:lstStyle/>
        <a:p>
          <a:endParaRPr lang="en-US" sz="1400"/>
        </a:p>
      </dgm:t>
    </dgm:pt>
    <dgm:pt modelId="{B191545B-C2EF-D549-93F3-60F7B477C592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Improve</a:t>
          </a:r>
          <a:r>
            <a:rPr lang="en-US" sz="1600" dirty="0"/>
            <a:t> </a:t>
          </a:r>
          <a:r>
            <a:rPr lang="en-US" sz="1500" dirty="0"/>
            <a:t>(fairness of AI systems)</a:t>
          </a:r>
        </a:p>
      </dgm:t>
    </dgm:pt>
    <dgm:pt modelId="{A3DD6BDD-B309-5E40-B3DE-934BCD3FAE8F}" type="parTrans" cxnId="{CD9A2FC8-6C08-3941-AB0D-0D4C68DDD55F}">
      <dgm:prSet/>
      <dgm:spPr/>
      <dgm:t>
        <a:bodyPr/>
        <a:lstStyle/>
        <a:p>
          <a:endParaRPr lang="en-US" sz="4000"/>
        </a:p>
      </dgm:t>
    </dgm:pt>
    <dgm:pt modelId="{5EDFFF77-F75C-4448-A469-F6EEE870B8CB}" type="sibTrans" cxnId="{CD9A2FC8-6C08-3941-AB0D-0D4C68DDD55F}">
      <dgm:prSet custT="1"/>
      <dgm:spPr/>
      <dgm:t>
        <a:bodyPr/>
        <a:lstStyle/>
        <a:p>
          <a:endParaRPr lang="en-US" sz="1400"/>
        </a:p>
      </dgm:t>
    </dgm:pt>
    <dgm:pt modelId="{9B490C4E-018E-4E4C-9123-6DEC25A017B8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Measure</a:t>
          </a:r>
          <a:r>
            <a:rPr lang="en-US" sz="1600" dirty="0"/>
            <a:t> and </a:t>
          </a:r>
          <a:br>
            <a:rPr lang="en-US" sz="1600" dirty="0"/>
          </a:br>
          <a:r>
            <a:rPr lang="en-US" sz="1600" dirty="0"/>
            <a:t>Detect </a:t>
          </a:r>
          <a:r>
            <a:rPr lang="en-US" sz="1500" dirty="0"/>
            <a:t>(bias</a:t>
          </a:r>
          <a:r>
            <a:rPr lang="en-US" sz="1600" dirty="0"/>
            <a:t>)</a:t>
          </a:r>
        </a:p>
      </dgm:t>
    </dgm:pt>
    <dgm:pt modelId="{D5B62046-EBD9-444F-B22E-A150B68A377D}" type="parTrans" cxnId="{8B778D0D-2C90-0C4D-8419-102593FA873A}">
      <dgm:prSet/>
      <dgm:spPr/>
      <dgm:t>
        <a:bodyPr/>
        <a:lstStyle/>
        <a:p>
          <a:endParaRPr lang="en-US" sz="4000"/>
        </a:p>
      </dgm:t>
    </dgm:pt>
    <dgm:pt modelId="{360C0EBC-C8A7-7D48-BB21-C963F33A394E}" type="sibTrans" cxnId="{8B778D0D-2C90-0C4D-8419-102593FA873A}">
      <dgm:prSet custT="1"/>
      <dgm:spPr/>
      <dgm:t>
        <a:bodyPr/>
        <a:lstStyle/>
        <a:p>
          <a:endParaRPr lang="en-US" sz="1400"/>
        </a:p>
      </dgm:t>
    </dgm:pt>
    <dgm:pt modelId="{F987D459-6E09-684C-8F26-50EC6B3426A1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Mitigate</a:t>
          </a:r>
          <a:r>
            <a:rPr lang="en-US" sz="1600" dirty="0"/>
            <a:t> </a:t>
          </a:r>
          <a:br>
            <a:rPr lang="en-US" sz="1600" dirty="0"/>
          </a:br>
          <a:r>
            <a:rPr lang="en-US" sz="1500" dirty="0"/>
            <a:t>(the impact through adjusting interventions)</a:t>
          </a:r>
        </a:p>
      </dgm:t>
    </dgm:pt>
    <dgm:pt modelId="{46782A74-20A0-CD40-93BD-D32A3B7362D3}" type="parTrans" cxnId="{822D7BEE-9078-9B45-B45A-853740DCA60F}">
      <dgm:prSet/>
      <dgm:spPr/>
      <dgm:t>
        <a:bodyPr/>
        <a:lstStyle/>
        <a:p>
          <a:endParaRPr lang="en-US" sz="4000"/>
        </a:p>
      </dgm:t>
    </dgm:pt>
    <dgm:pt modelId="{13F84776-5A3C-EF45-962B-D4DCFC349173}" type="sibTrans" cxnId="{822D7BEE-9078-9B45-B45A-853740DCA60F}">
      <dgm:prSet custT="1"/>
      <dgm:spPr/>
      <dgm:t>
        <a:bodyPr/>
        <a:lstStyle/>
        <a:p>
          <a:endParaRPr lang="en-US" sz="1400"/>
        </a:p>
      </dgm:t>
    </dgm:pt>
    <dgm:pt modelId="{9DD172E8-7491-784E-A583-359EB46D415E}">
      <dgm:prSet phldrT="[Text]" custT="1"/>
      <dgm:spPr/>
      <dgm:t>
        <a:bodyPr/>
        <a:lstStyle/>
        <a:p>
          <a:r>
            <a:rPr lang="en-US" sz="1600" dirty="0">
              <a:solidFill>
                <a:srgbClr val="FFFF00"/>
              </a:solidFill>
            </a:rPr>
            <a:t>Monitor &amp; Evaluate</a:t>
          </a:r>
        </a:p>
      </dgm:t>
    </dgm:pt>
    <dgm:pt modelId="{2CF992CF-84EC-C341-87E9-920C5AA5564A}" type="parTrans" cxnId="{EA6E8507-8890-BC4F-9591-BF2E62EA68E6}">
      <dgm:prSet/>
      <dgm:spPr/>
      <dgm:t>
        <a:bodyPr/>
        <a:lstStyle/>
        <a:p>
          <a:endParaRPr lang="en-US" sz="4000"/>
        </a:p>
      </dgm:t>
    </dgm:pt>
    <dgm:pt modelId="{12A03866-0C63-6442-B67A-4231651BA43A}" type="sibTrans" cxnId="{EA6E8507-8890-BC4F-9591-BF2E62EA68E6}">
      <dgm:prSet/>
      <dgm:spPr/>
      <dgm:t>
        <a:bodyPr/>
        <a:lstStyle/>
        <a:p>
          <a:endParaRPr lang="en-US" sz="2400"/>
        </a:p>
      </dgm:t>
    </dgm:pt>
    <dgm:pt modelId="{AFC89AAE-5166-6E4E-BD10-09B5BFDB4480}" type="pres">
      <dgm:prSet presAssocID="{4BCC87F2-31DE-084A-96EF-66EA745718C1}" presName="Name0" presStyleCnt="0">
        <dgm:presLayoutVars>
          <dgm:dir/>
          <dgm:resizeHandles val="exact"/>
        </dgm:presLayoutVars>
      </dgm:prSet>
      <dgm:spPr/>
    </dgm:pt>
    <dgm:pt modelId="{D8BEB5D4-FC6F-2340-BF7B-B648AF79BC73}" type="pres">
      <dgm:prSet presAssocID="{BB4C69D5-F74A-DE42-A4A9-9743A043B897}" presName="node" presStyleLbl="node1" presStyleIdx="0" presStyleCnt="6" custScaleY="108636">
        <dgm:presLayoutVars>
          <dgm:bulletEnabled val="1"/>
        </dgm:presLayoutVars>
      </dgm:prSet>
      <dgm:spPr/>
    </dgm:pt>
    <dgm:pt modelId="{87AF59AC-0A09-AC4B-AA7A-9371A00BA7B6}" type="pres">
      <dgm:prSet presAssocID="{B2CAD2C6-08C9-DA49-8168-CBE4E2AFD68C}" presName="sibTrans" presStyleLbl="sibTrans2D1" presStyleIdx="0" presStyleCnt="5"/>
      <dgm:spPr/>
    </dgm:pt>
    <dgm:pt modelId="{D0DBE1CE-87F6-2649-87AF-4806A61E8CD5}" type="pres">
      <dgm:prSet presAssocID="{B2CAD2C6-08C9-DA49-8168-CBE4E2AFD68C}" presName="connectorText" presStyleLbl="sibTrans2D1" presStyleIdx="0" presStyleCnt="5"/>
      <dgm:spPr/>
    </dgm:pt>
    <dgm:pt modelId="{CE661B88-75C1-B34E-9D3A-19E19ED75A0E}" type="pres">
      <dgm:prSet presAssocID="{9B490C4E-018E-4E4C-9123-6DEC25A017B8}" presName="node" presStyleLbl="node1" presStyleIdx="1" presStyleCnt="6" custScaleY="108636">
        <dgm:presLayoutVars>
          <dgm:bulletEnabled val="1"/>
        </dgm:presLayoutVars>
      </dgm:prSet>
      <dgm:spPr/>
    </dgm:pt>
    <dgm:pt modelId="{B03F211E-6853-0D45-A487-AA6C8F2C0B24}" type="pres">
      <dgm:prSet presAssocID="{360C0EBC-C8A7-7D48-BB21-C963F33A394E}" presName="sibTrans" presStyleLbl="sibTrans2D1" presStyleIdx="1" presStyleCnt="5"/>
      <dgm:spPr/>
    </dgm:pt>
    <dgm:pt modelId="{0ED02C45-2DAB-5D4E-9E15-2D1EBE0D5759}" type="pres">
      <dgm:prSet presAssocID="{360C0EBC-C8A7-7D48-BB21-C963F33A394E}" presName="connectorText" presStyleLbl="sibTrans2D1" presStyleIdx="1" presStyleCnt="5"/>
      <dgm:spPr/>
    </dgm:pt>
    <dgm:pt modelId="{F1B6D5C2-8027-F44E-83ED-4F033CD810F9}" type="pres">
      <dgm:prSet presAssocID="{CBA922D8-5A20-0B47-B379-00EAF02AFB79}" presName="node" presStyleLbl="node1" presStyleIdx="2" presStyleCnt="6" custScaleX="111589" custScaleY="108636">
        <dgm:presLayoutVars>
          <dgm:bulletEnabled val="1"/>
        </dgm:presLayoutVars>
      </dgm:prSet>
      <dgm:spPr/>
    </dgm:pt>
    <dgm:pt modelId="{4D927AD8-6948-AC44-B863-A110433F2977}" type="pres">
      <dgm:prSet presAssocID="{C4374117-257B-564E-A016-889E968E4EC5}" presName="sibTrans" presStyleLbl="sibTrans2D1" presStyleIdx="2" presStyleCnt="5"/>
      <dgm:spPr/>
    </dgm:pt>
    <dgm:pt modelId="{65BD3E02-4D6E-794D-B6FE-5FCD053A9FE6}" type="pres">
      <dgm:prSet presAssocID="{C4374117-257B-564E-A016-889E968E4EC5}" presName="connectorText" presStyleLbl="sibTrans2D1" presStyleIdx="2" presStyleCnt="5"/>
      <dgm:spPr/>
    </dgm:pt>
    <dgm:pt modelId="{13D8D15E-3B5F-1B48-BA99-8D19449FB702}" type="pres">
      <dgm:prSet presAssocID="{B191545B-C2EF-D549-93F3-60F7B477C592}" presName="node" presStyleLbl="node1" presStyleIdx="3" presStyleCnt="6" custScaleY="108636">
        <dgm:presLayoutVars>
          <dgm:bulletEnabled val="1"/>
        </dgm:presLayoutVars>
      </dgm:prSet>
      <dgm:spPr/>
    </dgm:pt>
    <dgm:pt modelId="{55CD432B-6C89-9348-A2BA-F31EF0F21AD4}" type="pres">
      <dgm:prSet presAssocID="{5EDFFF77-F75C-4448-A469-F6EEE870B8CB}" presName="sibTrans" presStyleLbl="sibTrans2D1" presStyleIdx="3" presStyleCnt="5"/>
      <dgm:spPr/>
    </dgm:pt>
    <dgm:pt modelId="{8F483958-30F6-3244-9291-1D98BAC0763D}" type="pres">
      <dgm:prSet presAssocID="{5EDFFF77-F75C-4448-A469-F6EEE870B8CB}" presName="connectorText" presStyleLbl="sibTrans2D1" presStyleIdx="3" presStyleCnt="5"/>
      <dgm:spPr/>
    </dgm:pt>
    <dgm:pt modelId="{DDE803AC-5F89-AF4D-9419-CAE5E03D3E7F}" type="pres">
      <dgm:prSet presAssocID="{F987D459-6E09-684C-8F26-50EC6B3426A1}" presName="node" presStyleLbl="node1" presStyleIdx="4" presStyleCnt="6" custScaleX="130094" custScaleY="108743">
        <dgm:presLayoutVars>
          <dgm:bulletEnabled val="1"/>
        </dgm:presLayoutVars>
      </dgm:prSet>
      <dgm:spPr/>
    </dgm:pt>
    <dgm:pt modelId="{2B1AF83F-1014-7842-A4FD-D472ACBD6AD2}" type="pres">
      <dgm:prSet presAssocID="{13F84776-5A3C-EF45-962B-D4DCFC349173}" presName="sibTrans" presStyleLbl="sibTrans2D1" presStyleIdx="4" presStyleCnt="5"/>
      <dgm:spPr/>
    </dgm:pt>
    <dgm:pt modelId="{5F87597A-8E1C-E34F-9E6F-FDD55EC25629}" type="pres">
      <dgm:prSet presAssocID="{13F84776-5A3C-EF45-962B-D4DCFC349173}" presName="connectorText" presStyleLbl="sibTrans2D1" presStyleIdx="4" presStyleCnt="5"/>
      <dgm:spPr/>
    </dgm:pt>
    <dgm:pt modelId="{809C2B85-9643-4E4D-B06D-EDC2F0C8D501}" type="pres">
      <dgm:prSet presAssocID="{9DD172E8-7491-784E-A583-359EB46D415E}" presName="node" presStyleLbl="node1" presStyleIdx="5" presStyleCnt="6" custScaleY="108636">
        <dgm:presLayoutVars>
          <dgm:bulletEnabled val="1"/>
        </dgm:presLayoutVars>
      </dgm:prSet>
      <dgm:spPr/>
    </dgm:pt>
  </dgm:ptLst>
  <dgm:cxnLst>
    <dgm:cxn modelId="{BE263F00-0F54-ED43-91C4-6EB1C1EFE4C1}" type="presOf" srcId="{360C0EBC-C8A7-7D48-BB21-C963F33A394E}" destId="{0ED02C45-2DAB-5D4E-9E15-2D1EBE0D5759}" srcOrd="1" destOrd="0" presId="urn:microsoft.com/office/officeart/2005/8/layout/process1"/>
    <dgm:cxn modelId="{8FA5BF02-08F4-E748-AC93-E27C377C3CFE}" type="presOf" srcId="{CBA922D8-5A20-0B47-B379-00EAF02AFB79}" destId="{F1B6D5C2-8027-F44E-83ED-4F033CD810F9}" srcOrd="0" destOrd="0" presId="urn:microsoft.com/office/officeart/2005/8/layout/process1"/>
    <dgm:cxn modelId="{EA6E8507-8890-BC4F-9591-BF2E62EA68E6}" srcId="{4BCC87F2-31DE-084A-96EF-66EA745718C1}" destId="{9DD172E8-7491-784E-A583-359EB46D415E}" srcOrd="5" destOrd="0" parTransId="{2CF992CF-84EC-C341-87E9-920C5AA5564A}" sibTransId="{12A03866-0C63-6442-B67A-4231651BA43A}"/>
    <dgm:cxn modelId="{8B778D0D-2C90-0C4D-8419-102593FA873A}" srcId="{4BCC87F2-31DE-084A-96EF-66EA745718C1}" destId="{9B490C4E-018E-4E4C-9123-6DEC25A017B8}" srcOrd="1" destOrd="0" parTransId="{D5B62046-EBD9-444F-B22E-A150B68A377D}" sibTransId="{360C0EBC-C8A7-7D48-BB21-C963F33A394E}"/>
    <dgm:cxn modelId="{26F76F11-4420-AD44-A0BD-A584E327735C}" type="presOf" srcId="{F987D459-6E09-684C-8F26-50EC6B3426A1}" destId="{DDE803AC-5F89-AF4D-9419-CAE5E03D3E7F}" srcOrd="0" destOrd="0" presId="urn:microsoft.com/office/officeart/2005/8/layout/process1"/>
    <dgm:cxn modelId="{ED916B18-2DFE-6843-BD3E-4434F0DE2B39}" type="presOf" srcId="{4BCC87F2-31DE-084A-96EF-66EA745718C1}" destId="{AFC89AAE-5166-6E4E-BD10-09B5BFDB4480}" srcOrd="0" destOrd="0" presId="urn:microsoft.com/office/officeart/2005/8/layout/process1"/>
    <dgm:cxn modelId="{DAF47D2A-6A5B-7D4F-8682-B6535C0A794E}" type="presOf" srcId="{5EDFFF77-F75C-4448-A469-F6EEE870B8CB}" destId="{55CD432B-6C89-9348-A2BA-F31EF0F21AD4}" srcOrd="0" destOrd="0" presId="urn:microsoft.com/office/officeart/2005/8/layout/process1"/>
    <dgm:cxn modelId="{3C465D4A-6E97-8842-B5D2-38696C9C2392}" type="presOf" srcId="{C4374117-257B-564E-A016-889E968E4EC5}" destId="{65BD3E02-4D6E-794D-B6FE-5FCD053A9FE6}" srcOrd="1" destOrd="0" presId="urn:microsoft.com/office/officeart/2005/8/layout/process1"/>
    <dgm:cxn modelId="{3C72CD50-BD07-8642-B713-BC621AF652A0}" type="presOf" srcId="{B191545B-C2EF-D549-93F3-60F7B477C592}" destId="{13D8D15E-3B5F-1B48-BA99-8D19449FB702}" srcOrd="0" destOrd="0" presId="urn:microsoft.com/office/officeart/2005/8/layout/process1"/>
    <dgm:cxn modelId="{799C4A51-2DDE-C944-8D6F-A1DC46977038}" type="presOf" srcId="{C4374117-257B-564E-A016-889E968E4EC5}" destId="{4D927AD8-6948-AC44-B863-A110433F2977}" srcOrd="0" destOrd="0" presId="urn:microsoft.com/office/officeart/2005/8/layout/process1"/>
    <dgm:cxn modelId="{9B6E9661-74BE-1045-8CF8-12A02E5AD3F8}" type="presOf" srcId="{9DD172E8-7491-784E-A583-359EB46D415E}" destId="{809C2B85-9643-4E4D-B06D-EDC2F0C8D501}" srcOrd="0" destOrd="0" presId="urn:microsoft.com/office/officeart/2005/8/layout/process1"/>
    <dgm:cxn modelId="{BD61E86B-CD79-C24C-9A9C-6AA170018F8F}" srcId="{4BCC87F2-31DE-084A-96EF-66EA745718C1}" destId="{CBA922D8-5A20-0B47-B379-00EAF02AFB79}" srcOrd="2" destOrd="0" parTransId="{B4FE76A6-8D2C-824D-A2AB-91F4A932EDF0}" sibTransId="{C4374117-257B-564E-A016-889E968E4EC5}"/>
    <dgm:cxn modelId="{D8216990-D3E9-5447-8BD9-47D6867B8315}" type="presOf" srcId="{5EDFFF77-F75C-4448-A469-F6EEE870B8CB}" destId="{8F483958-30F6-3244-9291-1D98BAC0763D}" srcOrd="1" destOrd="0" presId="urn:microsoft.com/office/officeart/2005/8/layout/process1"/>
    <dgm:cxn modelId="{862807A0-C0B7-9D42-B3CD-14951E48D40C}" type="presOf" srcId="{13F84776-5A3C-EF45-962B-D4DCFC349173}" destId="{2B1AF83F-1014-7842-A4FD-D472ACBD6AD2}" srcOrd="0" destOrd="0" presId="urn:microsoft.com/office/officeart/2005/8/layout/process1"/>
    <dgm:cxn modelId="{9B0F7CA7-28D1-DD41-8E89-DE55083697C7}" type="presOf" srcId="{360C0EBC-C8A7-7D48-BB21-C963F33A394E}" destId="{B03F211E-6853-0D45-A487-AA6C8F2C0B24}" srcOrd="0" destOrd="0" presId="urn:microsoft.com/office/officeart/2005/8/layout/process1"/>
    <dgm:cxn modelId="{B6510DAA-B0A0-494A-B015-9CAC3E50588D}" type="presOf" srcId="{B2CAD2C6-08C9-DA49-8168-CBE4E2AFD68C}" destId="{D0DBE1CE-87F6-2649-87AF-4806A61E8CD5}" srcOrd="1" destOrd="0" presId="urn:microsoft.com/office/officeart/2005/8/layout/process1"/>
    <dgm:cxn modelId="{1828C1B5-669B-D44F-89FF-6A4427EC92A3}" type="presOf" srcId="{9B490C4E-018E-4E4C-9123-6DEC25A017B8}" destId="{CE661B88-75C1-B34E-9D3A-19E19ED75A0E}" srcOrd="0" destOrd="0" presId="urn:microsoft.com/office/officeart/2005/8/layout/process1"/>
    <dgm:cxn modelId="{D38486BD-35CD-6B41-A7B1-0B15115AB81A}" srcId="{4BCC87F2-31DE-084A-96EF-66EA745718C1}" destId="{BB4C69D5-F74A-DE42-A4A9-9743A043B897}" srcOrd="0" destOrd="0" parTransId="{9049BC64-582D-B241-A48E-B7FC2A6981A0}" sibTransId="{B2CAD2C6-08C9-DA49-8168-CBE4E2AFD68C}"/>
    <dgm:cxn modelId="{DD3F37BE-1ED4-2548-BC1A-09827BD9D25D}" type="presOf" srcId="{BB4C69D5-F74A-DE42-A4A9-9743A043B897}" destId="{D8BEB5D4-FC6F-2340-BF7B-B648AF79BC73}" srcOrd="0" destOrd="0" presId="urn:microsoft.com/office/officeart/2005/8/layout/process1"/>
    <dgm:cxn modelId="{CD9A2FC8-6C08-3941-AB0D-0D4C68DDD55F}" srcId="{4BCC87F2-31DE-084A-96EF-66EA745718C1}" destId="{B191545B-C2EF-D549-93F3-60F7B477C592}" srcOrd="3" destOrd="0" parTransId="{A3DD6BDD-B309-5E40-B3DE-934BCD3FAE8F}" sibTransId="{5EDFFF77-F75C-4448-A469-F6EEE870B8CB}"/>
    <dgm:cxn modelId="{5534CECF-C307-9445-AFE8-ECEC578BE96E}" type="presOf" srcId="{13F84776-5A3C-EF45-962B-D4DCFC349173}" destId="{5F87597A-8E1C-E34F-9E6F-FDD55EC25629}" srcOrd="1" destOrd="0" presId="urn:microsoft.com/office/officeart/2005/8/layout/process1"/>
    <dgm:cxn modelId="{C823F7E8-0736-AD45-874C-1DA989C62303}" type="presOf" srcId="{B2CAD2C6-08C9-DA49-8168-CBE4E2AFD68C}" destId="{87AF59AC-0A09-AC4B-AA7A-9371A00BA7B6}" srcOrd="0" destOrd="0" presId="urn:microsoft.com/office/officeart/2005/8/layout/process1"/>
    <dgm:cxn modelId="{822D7BEE-9078-9B45-B45A-853740DCA60F}" srcId="{4BCC87F2-31DE-084A-96EF-66EA745718C1}" destId="{F987D459-6E09-684C-8F26-50EC6B3426A1}" srcOrd="4" destOrd="0" parTransId="{46782A74-20A0-CD40-93BD-D32A3B7362D3}" sibTransId="{13F84776-5A3C-EF45-962B-D4DCFC349173}"/>
    <dgm:cxn modelId="{80691A09-4267-DC45-868D-60A972C9AF9B}" type="presParOf" srcId="{AFC89AAE-5166-6E4E-BD10-09B5BFDB4480}" destId="{D8BEB5D4-FC6F-2340-BF7B-B648AF79BC73}" srcOrd="0" destOrd="0" presId="urn:microsoft.com/office/officeart/2005/8/layout/process1"/>
    <dgm:cxn modelId="{20FBF3D3-EDB8-6A43-8745-5A4F27778D0E}" type="presParOf" srcId="{AFC89AAE-5166-6E4E-BD10-09B5BFDB4480}" destId="{87AF59AC-0A09-AC4B-AA7A-9371A00BA7B6}" srcOrd="1" destOrd="0" presId="urn:microsoft.com/office/officeart/2005/8/layout/process1"/>
    <dgm:cxn modelId="{620E446E-9C84-7D4A-872B-BDF4CAB49A83}" type="presParOf" srcId="{87AF59AC-0A09-AC4B-AA7A-9371A00BA7B6}" destId="{D0DBE1CE-87F6-2649-87AF-4806A61E8CD5}" srcOrd="0" destOrd="0" presId="urn:microsoft.com/office/officeart/2005/8/layout/process1"/>
    <dgm:cxn modelId="{1129E26A-8FF3-2B48-A996-9F1C2A781EBC}" type="presParOf" srcId="{AFC89AAE-5166-6E4E-BD10-09B5BFDB4480}" destId="{CE661B88-75C1-B34E-9D3A-19E19ED75A0E}" srcOrd="2" destOrd="0" presId="urn:microsoft.com/office/officeart/2005/8/layout/process1"/>
    <dgm:cxn modelId="{F8C7D178-9113-3F48-83B2-41B373369A9D}" type="presParOf" srcId="{AFC89AAE-5166-6E4E-BD10-09B5BFDB4480}" destId="{B03F211E-6853-0D45-A487-AA6C8F2C0B24}" srcOrd="3" destOrd="0" presId="urn:microsoft.com/office/officeart/2005/8/layout/process1"/>
    <dgm:cxn modelId="{D91A4ED1-BE75-A947-AA3E-899F46A4A0C0}" type="presParOf" srcId="{B03F211E-6853-0D45-A487-AA6C8F2C0B24}" destId="{0ED02C45-2DAB-5D4E-9E15-2D1EBE0D5759}" srcOrd="0" destOrd="0" presId="urn:microsoft.com/office/officeart/2005/8/layout/process1"/>
    <dgm:cxn modelId="{A13D7F51-0008-0D4D-9E60-4A6487AD2B07}" type="presParOf" srcId="{AFC89AAE-5166-6E4E-BD10-09B5BFDB4480}" destId="{F1B6D5C2-8027-F44E-83ED-4F033CD810F9}" srcOrd="4" destOrd="0" presId="urn:microsoft.com/office/officeart/2005/8/layout/process1"/>
    <dgm:cxn modelId="{03BE157D-AA5A-1B46-9BBB-619FC963CB45}" type="presParOf" srcId="{AFC89AAE-5166-6E4E-BD10-09B5BFDB4480}" destId="{4D927AD8-6948-AC44-B863-A110433F2977}" srcOrd="5" destOrd="0" presId="urn:microsoft.com/office/officeart/2005/8/layout/process1"/>
    <dgm:cxn modelId="{61DDE245-0CB2-6747-A663-77E63C96D159}" type="presParOf" srcId="{4D927AD8-6948-AC44-B863-A110433F2977}" destId="{65BD3E02-4D6E-794D-B6FE-5FCD053A9FE6}" srcOrd="0" destOrd="0" presId="urn:microsoft.com/office/officeart/2005/8/layout/process1"/>
    <dgm:cxn modelId="{F5DD6D32-7BA0-3943-8F23-355FB781FEF9}" type="presParOf" srcId="{AFC89AAE-5166-6E4E-BD10-09B5BFDB4480}" destId="{13D8D15E-3B5F-1B48-BA99-8D19449FB702}" srcOrd="6" destOrd="0" presId="urn:microsoft.com/office/officeart/2005/8/layout/process1"/>
    <dgm:cxn modelId="{DE1D0B16-2AA3-AB4B-BEAA-DC250CD2AA3F}" type="presParOf" srcId="{AFC89AAE-5166-6E4E-BD10-09B5BFDB4480}" destId="{55CD432B-6C89-9348-A2BA-F31EF0F21AD4}" srcOrd="7" destOrd="0" presId="urn:microsoft.com/office/officeart/2005/8/layout/process1"/>
    <dgm:cxn modelId="{D80CAD1F-F305-4A4A-96EE-77A9F7A69937}" type="presParOf" srcId="{55CD432B-6C89-9348-A2BA-F31EF0F21AD4}" destId="{8F483958-30F6-3244-9291-1D98BAC0763D}" srcOrd="0" destOrd="0" presId="urn:microsoft.com/office/officeart/2005/8/layout/process1"/>
    <dgm:cxn modelId="{C0B58F97-B386-CB41-BFBD-BE61D5E6ED9E}" type="presParOf" srcId="{AFC89AAE-5166-6E4E-BD10-09B5BFDB4480}" destId="{DDE803AC-5F89-AF4D-9419-CAE5E03D3E7F}" srcOrd="8" destOrd="0" presId="urn:microsoft.com/office/officeart/2005/8/layout/process1"/>
    <dgm:cxn modelId="{878855E1-C4B5-1844-82AC-69E9D1215A28}" type="presParOf" srcId="{AFC89AAE-5166-6E4E-BD10-09B5BFDB4480}" destId="{2B1AF83F-1014-7842-A4FD-D472ACBD6AD2}" srcOrd="9" destOrd="0" presId="urn:microsoft.com/office/officeart/2005/8/layout/process1"/>
    <dgm:cxn modelId="{8979A549-F0CC-E747-A9D9-6C62A9C1CB55}" type="presParOf" srcId="{2B1AF83F-1014-7842-A4FD-D472ACBD6AD2}" destId="{5F87597A-8E1C-E34F-9E6F-FDD55EC25629}" srcOrd="0" destOrd="0" presId="urn:microsoft.com/office/officeart/2005/8/layout/process1"/>
    <dgm:cxn modelId="{53574000-B5AC-B446-BDF9-A46F6EE9F850}" type="presParOf" srcId="{AFC89AAE-5166-6E4E-BD10-09B5BFDB4480}" destId="{809C2B85-9643-4E4D-B06D-EDC2F0C8D501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CC87F2-31DE-084A-96EF-66EA745718C1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BB4C69D5-F74A-DE42-A4A9-9743A043B897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Define</a:t>
          </a:r>
          <a:r>
            <a:rPr lang="en-US" sz="1600" dirty="0"/>
            <a:t> </a:t>
          </a:r>
          <a:r>
            <a:rPr lang="en-US" sz="1500" dirty="0"/>
            <a:t>(desired fairness or equity goals)</a:t>
          </a:r>
        </a:p>
      </dgm:t>
    </dgm:pt>
    <dgm:pt modelId="{9049BC64-582D-B241-A48E-B7FC2A6981A0}" type="parTrans" cxnId="{D38486BD-35CD-6B41-A7B1-0B15115AB81A}">
      <dgm:prSet/>
      <dgm:spPr/>
      <dgm:t>
        <a:bodyPr/>
        <a:lstStyle/>
        <a:p>
          <a:endParaRPr lang="en-US" sz="4000"/>
        </a:p>
      </dgm:t>
    </dgm:pt>
    <dgm:pt modelId="{B2CAD2C6-08C9-DA49-8168-CBE4E2AFD68C}" type="sibTrans" cxnId="{D38486BD-35CD-6B41-A7B1-0B15115AB81A}">
      <dgm:prSet custT="1"/>
      <dgm:spPr/>
      <dgm:t>
        <a:bodyPr/>
        <a:lstStyle/>
        <a:p>
          <a:endParaRPr lang="en-US" sz="1400"/>
        </a:p>
      </dgm:t>
    </dgm:pt>
    <dgm:pt modelId="{CBA922D8-5A20-0B47-B379-00EAF02AFB79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Understand </a:t>
          </a:r>
          <a:r>
            <a:rPr lang="en-US" sz="1500" dirty="0"/>
            <a:t>(root causes of bias)</a:t>
          </a:r>
        </a:p>
      </dgm:t>
    </dgm:pt>
    <dgm:pt modelId="{B4FE76A6-8D2C-824D-A2AB-91F4A932EDF0}" type="parTrans" cxnId="{BD61E86B-CD79-C24C-9A9C-6AA170018F8F}">
      <dgm:prSet/>
      <dgm:spPr/>
      <dgm:t>
        <a:bodyPr/>
        <a:lstStyle/>
        <a:p>
          <a:endParaRPr lang="en-US" sz="4000"/>
        </a:p>
      </dgm:t>
    </dgm:pt>
    <dgm:pt modelId="{C4374117-257B-564E-A016-889E968E4EC5}" type="sibTrans" cxnId="{BD61E86B-CD79-C24C-9A9C-6AA170018F8F}">
      <dgm:prSet custT="1"/>
      <dgm:spPr/>
      <dgm:t>
        <a:bodyPr/>
        <a:lstStyle/>
        <a:p>
          <a:endParaRPr lang="en-US" sz="1400"/>
        </a:p>
      </dgm:t>
    </dgm:pt>
    <dgm:pt modelId="{B191545B-C2EF-D549-93F3-60F7B477C592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Improve</a:t>
          </a:r>
          <a:r>
            <a:rPr lang="en-US" sz="1600" dirty="0"/>
            <a:t> </a:t>
          </a:r>
          <a:r>
            <a:rPr lang="en-US" sz="1500" dirty="0"/>
            <a:t>(fairness of AI systems)</a:t>
          </a:r>
        </a:p>
      </dgm:t>
    </dgm:pt>
    <dgm:pt modelId="{A3DD6BDD-B309-5E40-B3DE-934BCD3FAE8F}" type="parTrans" cxnId="{CD9A2FC8-6C08-3941-AB0D-0D4C68DDD55F}">
      <dgm:prSet/>
      <dgm:spPr/>
      <dgm:t>
        <a:bodyPr/>
        <a:lstStyle/>
        <a:p>
          <a:endParaRPr lang="en-US" sz="4000"/>
        </a:p>
      </dgm:t>
    </dgm:pt>
    <dgm:pt modelId="{5EDFFF77-F75C-4448-A469-F6EEE870B8CB}" type="sibTrans" cxnId="{CD9A2FC8-6C08-3941-AB0D-0D4C68DDD55F}">
      <dgm:prSet custT="1"/>
      <dgm:spPr/>
      <dgm:t>
        <a:bodyPr/>
        <a:lstStyle/>
        <a:p>
          <a:endParaRPr lang="en-US" sz="1400"/>
        </a:p>
      </dgm:t>
    </dgm:pt>
    <dgm:pt modelId="{9B490C4E-018E-4E4C-9123-6DEC25A017B8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Measure</a:t>
          </a:r>
          <a:r>
            <a:rPr lang="en-US" sz="1600" dirty="0"/>
            <a:t> and </a:t>
          </a:r>
          <a:br>
            <a:rPr lang="en-US" sz="1600" dirty="0"/>
          </a:br>
          <a:r>
            <a:rPr lang="en-US" sz="1600" dirty="0"/>
            <a:t>Detect </a:t>
          </a:r>
          <a:r>
            <a:rPr lang="en-US" sz="1500" dirty="0"/>
            <a:t>(bias</a:t>
          </a:r>
          <a:r>
            <a:rPr lang="en-US" sz="1600" dirty="0"/>
            <a:t>)</a:t>
          </a:r>
        </a:p>
      </dgm:t>
    </dgm:pt>
    <dgm:pt modelId="{D5B62046-EBD9-444F-B22E-A150B68A377D}" type="parTrans" cxnId="{8B778D0D-2C90-0C4D-8419-102593FA873A}">
      <dgm:prSet/>
      <dgm:spPr/>
      <dgm:t>
        <a:bodyPr/>
        <a:lstStyle/>
        <a:p>
          <a:endParaRPr lang="en-US" sz="4000"/>
        </a:p>
      </dgm:t>
    </dgm:pt>
    <dgm:pt modelId="{360C0EBC-C8A7-7D48-BB21-C963F33A394E}" type="sibTrans" cxnId="{8B778D0D-2C90-0C4D-8419-102593FA873A}">
      <dgm:prSet custT="1"/>
      <dgm:spPr/>
      <dgm:t>
        <a:bodyPr/>
        <a:lstStyle/>
        <a:p>
          <a:endParaRPr lang="en-US" sz="1400"/>
        </a:p>
      </dgm:t>
    </dgm:pt>
    <dgm:pt modelId="{F987D459-6E09-684C-8F26-50EC6B3426A1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Mitigate</a:t>
          </a:r>
          <a:r>
            <a:rPr lang="en-US" sz="1600" dirty="0"/>
            <a:t> </a:t>
          </a:r>
          <a:br>
            <a:rPr lang="en-US" sz="1600" dirty="0"/>
          </a:br>
          <a:r>
            <a:rPr lang="en-US" sz="1500" dirty="0"/>
            <a:t>(the impact through adjusting interventions)</a:t>
          </a:r>
        </a:p>
      </dgm:t>
    </dgm:pt>
    <dgm:pt modelId="{46782A74-20A0-CD40-93BD-D32A3B7362D3}" type="parTrans" cxnId="{822D7BEE-9078-9B45-B45A-853740DCA60F}">
      <dgm:prSet/>
      <dgm:spPr/>
      <dgm:t>
        <a:bodyPr/>
        <a:lstStyle/>
        <a:p>
          <a:endParaRPr lang="en-US" sz="4000"/>
        </a:p>
      </dgm:t>
    </dgm:pt>
    <dgm:pt modelId="{13F84776-5A3C-EF45-962B-D4DCFC349173}" type="sibTrans" cxnId="{822D7BEE-9078-9B45-B45A-853740DCA60F}">
      <dgm:prSet custT="1"/>
      <dgm:spPr/>
      <dgm:t>
        <a:bodyPr/>
        <a:lstStyle/>
        <a:p>
          <a:endParaRPr lang="en-US" sz="1400"/>
        </a:p>
      </dgm:t>
    </dgm:pt>
    <dgm:pt modelId="{9DD172E8-7491-784E-A583-359EB46D415E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Monitor &amp; Evaluate</a:t>
          </a:r>
        </a:p>
      </dgm:t>
    </dgm:pt>
    <dgm:pt modelId="{2CF992CF-84EC-C341-87E9-920C5AA5564A}" type="parTrans" cxnId="{EA6E8507-8890-BC4F-9591-BF2E62EA68E6}">
      <dgm:prSet/>
      <dgm:spPr/>
      <dgm:t>
        <a:bodyPr/>
        <a:lstStyle/>
        <a:p>
          <a:endParaRPr lang="en-US" sz="4000"/>
        </a:p>
      </dgm:t>
    </dgm:pt>
    <dgm:pt modelId="{12A03866-0C63-6442-B67A-4231651BA43A}" type="sibTrans" cxnId="{EA6E8507-8890-BC4F-9591-BF2E62EA68E6}">
      <dgm:prSet/>
      <dgm:spPr/>
      <dgm:t>
        <a:bodyPr/>
        <a:lstStyle/>
        <a:p>
          <a:endParaRPr lang="en-US" sz="2400"/>
        </a:p>
      </dgm:t>
    </dgm:pt>
    <dgm:pt modelId="{AFC89AAE-5166-6E4E-BD10-09B5BFDB4480}" type="pres">
      <dgm:prSet presAssocID="{4BCC87F2-31DE-084A-96EF-66EA745718C1}" presName="Name0" presStyleCnt="0">
        <dgm:presLayoutVars>
          <dgm:dir/>
          <dgm:resizeHandles val="exact"/>
        </dgm:presLayoutVars>
      </dgm:prSet>
      <dgm:spPr/>
    </dgm:pt>
    <dgm:pt modelId="{D8BEB5D4-FC6F-2340-BF7B-B648AF79BC73}" type="pres">
      <dgm:prSet presAssocID="{BB4C69D5-F74A-DE42-A4A9-9743A043B897}" presName="node" presStyleLbl="node1" presStyleIdx="0" presStyleCnt="6" custScaleY="108636">
        <dgm:presLayoutVars>
          <dgm:bulletEnabled val="1"/>
        </dgm:presLayoutVars>
      </dgm:prSet>
      <dgm:spPr/>
    </dgm:pt>
    <dgm:pt modelId="{87AF59AC-0A09-AC4B-AA7A-9371A00BA7B6}" type="pres">
      <dgm:prSet presAssocID="{B2CAD2C6-08C9-DA49-8168-CBE4E2AFD68C}" presName="sibTrans" presStyleLbl="sibTrans2D1" presStyleIdx="0" presStyleCnt="5"/>
      <dgm:spPr/>
    </dgm:pt>
    <dgm:pt modelId="{D0DBE1CE-87F6-2649-87AF-4806A61E8CD5}" type="pres">
      <dgm:prSet presAssocID="{B2CAD2C6-08C9-DA49-8168-CBE4E2AFD68C}" presName="connectorText" presStyleLbl="sibTrans2D1" presStyleIdx="0" presStyleCnt="5"/>
      <dgm:spPr/>
    </dgm:pt>
    <dgm:pt modelId="{CE661B88-75C1-B34E-9D3A-19E19ED75A0E}" type="pres">
      <dgm:prSet presAssocID="{9B490C4E-018E-4E4C-9123-6DEC25A017B8}" presName="node" presStyleLbl="node1" presStyleIdx="1" presStyleCnt="6" custScaleY="108636">
        <dgm:presLayoutVars>
          <dgm:bulletEnabled val="1"/>
        </dgm:presLayoutVars>
      </dgm:prSet>
      <dgm:spPr/>
    </dgm:pt>
    <dgm:pt modelId="{B03F211E-6853-0D45-A487-AA6C8F2C0B24}" type="pres">
      <dgm:prSet presAssocID="{360C0EBC-C8A7-7D48-BB21-C963F33A394E}" presName="sibTrans" presStyleLbl="sibTrans2D1" presStyleIdx="1" presStyleCnt="5"/>
      <dgm:spPr/>
    </dgm:pt>
    <dgm:pt modelId="{0ED02C45-2DAB-5D4E-9E15-2D1EBE0D5759}" type="pres">
      <dgm:prSet presAssocID="{360C0EBC-C8A7-7D48-BB21-C963F33A394E}" presName="connectorText" presStyleLbl="sibTrans2D1" presStyleIdx="1" presStyleCnt="5"/>
      <dgm:spPr/>
    </dgm:pt>
    <dgm:pt modelId="{F1B6D5C2-8027-F44E-83ED-4F033CD810F9}" type="pres">
      <dgm:prSet presAssocID="{CBA922D8-5A20-0B47-B379-00EAF02AFB79}" presName="node" presStyleLbl="node1" presStyleIdx="2" presStyleCnt="6" custScaleX="111589" custScaleY="108636">
        <dgm:presLayoutVars>
          <dgm:bulletEnabled val="1"/>
        </dgm:presLayoutVars>
      </dgm:prSet>
      <dgm:spPr/>
    </dgm:pt>
    <dgm:pt modelId="{4D927AD8-6948-AC44-B863-A110433F2977}" type="pres">
      <dgm:prSet presAssocID="{C4374117-257B-564E-A016-889E968E4EC5}" presName="sibTrans" presStyleLbl="sibTrans2D1" presStyleIdx="2" presStyleCnt="5"/>
      <dgm:spPr/>
    </dgm:pt>
    <dgm:pt modelId="{65BD3E02-4D6E-794D-B6FE-5FCD053A9FE6}" type="pres">
      <dgm:prSet presAssocID="{C4374117-257B-564E-A016-889E968E4EC5}" presName="connectorText" presStyleLbl="sibTrans2D1" presStyleIdx="2" presStyleCnt="5"/>
      <dgm:spPr/>
    </dgm:pt>
    <dgm:pt modelId="{13D8D15E-3B5F-1B48-BA99-8D19449FB702}" type="pres">
      <dgm:prSet presAssocID="{B191545B-C2EF-D549-93F3-60F7B477C592}" presName="node" presStyleLbl="node1" presStyleIdx="3" presStyleCnt="6" custScaleY="108636">
        <dgm:presLayoutVars>
          <dgm:bulletEnabled val="1"/>
        </dgm:presLayoutVars>
      </dgm:prSet>
      <dgm:spPr/>
    </dgm:pt>
    <dgm:pt modelId="{55CD432B-6C89-9348-A2BA-F31EF0F21AD4}" type="pres">
      <dgm:prSet presAssocID="{5EDFFF77-F75C-4448-A469-F6EEE870B8CB}" presName="sibTrans" presStyleLbl="sibTrans2D1" presStyleIdx="3" presStyleCnt="5"/>
      <dgm:spPr/>
    </dgm:pt>
    <dgm:pt modelId="{8F483958-30F6-3244-9291-1D98BAC0763D}" type="pres">
      <dgm:prSet presAssocID="{5EDFFF77-F75C-4448-A469-F6EEE870B8CB}" presName="connectorText" presStyleLbl="sibTrans2D1" presStyleIdx="3" presStyleCnt="5"/>
      <dgm:spPr/>
    </dgm:pt>
    <dgm:pt modelId="{DDE803AC-5F89-AF4D-9419-CAE5E03D3E7F}" type="pres">
      <dgm:prSet presAssocID="{F987D459-6E09-684C-8F26-50EC6B3426A1}" presName="node" presStyleLbl="node1" presStyleIdx="4" presStyleCnt="6" custScaleX="130094" custScaleY="108743">
        <dgm:presLayoutVars>
          <dgm:bulletEnabled val="1"/>
        </dgm:presLayoutVars>
      </dgm:prSet>
      <dgm:spPr/>
    </dgm:pt>
    <dgm:pt modelId="{2B1AF83F-1014-7842-A4FD-D472ACBD6AD2}" type="pres">
      <dgm:prSet presAssocID="{13F84776-5A3C-EF45-962B-D4DCFC349173}" presName="sibTrans" presStyleLbl="sibTrans2D1" presStyleIdx="4" presStyleCnt="5"/>
      <dgm:spPr/>
    </dgm:pt>
    <dgm:pt modelId="{5F87597A-8E1C-E34F-9E6F-FDD55EC25629}" type="pres">
      <dgm:prSet presAssocID="{13F84776-5A3C-EF45-962B-D4DCFC349173}" presName="connectorText" presStyleLbl="sibTrans2D1" presStyleIdx="4" presStyleCnt="5"/>
      <dgm:spPr/>
    </dgm:pt>
    <dgm:pt modelId="{809C2B85-9643-4E4D-B06D-EDC2F0C8D501}" type="pres">
      <dgm:prSet presAssocID="{9DD172E8-7491-784E-A583-359EB46D415E}" presName="node" presStyleLbl="node1" presStyleIdx="5" presStyleCnt="6" custScaleY="108636">
        <dgm:presLayoutVars>
          <dgm:bulletEnabled val="1"/>
        </dgm:presLayoutVars>
      </dgm:prSet>
      <dgm:spPr/>
    </dgm:pt>
  </dgm:ptLst>
  <dgm:cxnLst>
    <dgm:cxn modelId="{BE263F00-0F54-ED43-91C4-6EB1C1EFE4C1}" type="presOf" srcId="{360C0EBC-C8A7-7D48-BB21-C963F33A394E}" destId="{0ED02C45-2DAB-5D4E-9E15-2D1EBE0D5759}" srcOrd="1" destOrd="0" presId="urn:microsoft.com/office/officeart/2005/8/layout/process1"/>
    <dgm:cxn modelId="{8FA5BF02-08F4-E748-AC93-E27C377C3CFE}" type="presOf" srcId="{CBA922D8-5A20-0B47-B379-00EAF02AFB79}" destId="{F1B6D5C2-8027-F44E-83ED-4F033CD810F9}" srcOrd="0" destOrd="0" presId="urn:microsoft.com/office/officeart/2005/8/layout/process1"/>
    <dgm:cxn modelId="{EA6E8507-8890-BC4F-9591-BF2E62EA68E6}" srcId="{4BCC87F2-31DE-084A-96EF-66EA745718C1}" destId="{9DD172E8-7491-784E-A583-359EB46D415E}" srcOrd="5" destOrd="0" parTransId="{2CF992CF-84EC-C341-87E9-920C5AA5564A}" sibTransId="{12A03866-0C63-6442-B67A-4231651BA43A}"/>
    <dgm:cxn modelId="{8B778D0D-2C90-0C4D-8419-102593FA873A}" srcId="{4BCC87F2-31DE-084A-96EF-66EA745718C1}" destId="{9B490C4E-018E-4E4C-9123-6DEC25A017B8}" srcOrd="1" destOrd="0" parTransId="{D5B62046-EBD9-444F-B22E-A150B68A377D}" sibTransId="{360C0EBC-C8A7-7D48-BB21-C963F33A394E}"/>
    <dgm:cxn modelId="{26F76F11-4420-AD44-A0BD-A584E327735C}" type="presOf" srcId="{F987D459-6E09-684C-8F26-50EC6B3426A1}" destId="{DDE803AC-5F89-AF4D-9419-CAE5E03D3E7F}" srcOrd="0" destOrd="0" presId="urn:microsoft.com/office/officeart/2005/8/layout/process1"/>
    <dgm:cxn modelId="{ED916B18-2DFE-6843-BD3E-4434F0DE2B39}" type="presOf" srcId="{4BCC87F2-31DE-084A-96EF-66EA745718C1}" destId="{AFC89AAE-5166-6E4E-BD10-09B5BFDB4480}" srcOrd="0" destOrd="0" presId="urn:microsoft.com/office/officeart/2005/8/layout/process1"/>
    <dgm:cxn modelId="{DAF47D2A-6A5B-7D4F-8682-B6535C0A794E}" type="presOf" srcId="{5EDFFF77-F75C-4448-A469-F6EEE870B8CB}" destId="{55CD432B-6C89-9348-A2BA-F31EF0F21AD4}" srcOrd="0" destOrd="0" presId="urn:microsoft.com/office/officeart/2005/8/layout/process1"/>
    <dgm:cxn modelId="{3C465D4A-6E97-8842-B5D2-38696C9C2392}" type="presOf" srcId="{C4374117-257B-564E-A016-889E968E4EC5}" destId="{65BD3E02-4D6E-794D-B6FE-5FCD053A9FE6}" srcOrd="1" destOrd="0" presId="urn:microsoft.com/office/officeart/2005/8/layout/process1"/>
    <dgm:cxn modelId="{3C72CD50-BD07-8642-B713-BC621AF652A0}" type="presOf" srcId="{B191545B-C2EF-D549-93F3-60F7B477C592}" destId="{13D8D15E-3B5F-1B48-BA99-8D19449FB702}" srcOrd="0" destOrd="0" presId="urn:microsoft.com/office/officeart/2005/8/layout/process1"/>
    <dgm:cxn modelId="{799C4A51-2DDE-C944-8D6F-A1DC46977038}" type="presOf" srcId="{C4374117-257B-564E-A016-889E968E4EC5}" destId="{4D927AD8-6948-AC44-B863-A110433F2977}" srcOrd="0" destOrd="0" presId="urn:microsoft.com/office/officeart/2005/8/layout/process1"/>
    <dgm:cxn modelId="{9B6E9661-74BE-1045-8CF8-12A02E5AD3F8}" type="presOf" srcId="{9DD172E8-7491-784E-A583-359EB46D415E}" destId="{809C2B85-9643-4E4D-B06D-EDC2F0C8D501}" srcOrd="0" destOrd="0" presId="urn:microsoft.com/office/officeart/2005/8/layout/process1"/>
    <dgm:cxn modelId="{BD61E86B-CD79-C24C-9A9C-6AA170018F8F}" srcId="{4BCC87F2-31DE-084A-96EF-66EA745718C1}" destId="{CBA922D8-5A20-0B47-B379-00EAF02AFB79}" srcOrd="2" destOrd="0" parTransId="{B4FE76A6-8D2C-824D-A2AB-91F4A932EDF0}" sibTransId="{C4374117-257B-564E-A016-889E968E4EC5}"/>
    <dgm:cxn modelId="{D8216990-D3E9-5447-8BD9-47D6867B8315}" type="presOf" srcId="{5EDFFF77-F75C-4448-A469-F6EEE870B8CB}" destId="{8F483958-30F6-3244-9291-1D98BAC0763D}" srcOrd="1" destOrd="0" presId="urn:microsoft.com/office/officeart/2005/8/layout/process1"/>
    <dgm:cxn modelId="{862807A0-C0B7-9D42-B3CD-14951E48D40C}" type="presOf" srcId="{13F84776-5A3C-EF45-962B-D4DCFC349173}" destId="{2B1AF83F-1014-7842-A4FD-D472ACBD6AD2}" srcOrd="0" destOrd="0" presId="urn:microsoft.com/office/officeart/2005/8/layout/process1"/>
    <dgm:cxn modelId="{9B0F7CA7-28D1-DD41-8E89-DE55083697C7}" type="presOf" srcId="{360C0EBC-C8A7-7D48-BB21-C963F33A394E}" destId="{B03F211E-6853-0D45-A487-AA6C8F2C0B24}" srcOrd="0" destOrd="0" presId="urn:microsoft.com/office/officeart/2005/8/layout/process1"/>
    <dgm:cxn modelId="{B6510DAA-B0A0-494A-B015-9CAC3E50588D}" type="presOf" srcId="{B2CAD2C6-08C9-DA49-8168-CBE4E2AFD68C}" destId="{D0DBE1CE-87F6-2649-87AF-4806A61E8CD5}" srcOrd="1" destOrd="0" presId="urn:microsoft.com/office/officeart/2005/8/layout/process1"/>
    <dgm:cxn modelId="{1828C1B5-669B-D44F-89FF-6A4427EC92A3}" type="presOf" srcId="{9B490C4E-018E-4E4C-9123-6DEC25A017B8}" destId="{CE661B88-75C1-B34E-9D3A-19E19ED75A0E}" srcOrd="0" destOrd="0" presId="urn:microsoft.com/office/officeart/2005/8/layout/process1"/>
    <dgm:cxn modelId="{D38486BD-35CD-6B41-A7B1-0B15115AB81A}" srcId="{4BCC87F2-31DE-084A-96EF-66EA745718C1}" destId="{BB4C69D5-F74A-DE42-A4A9-9743A043B897}" srcOrd="0" destOrd="0" parTransId="{9049BC64-582D-B241-A48E-B7FC2A6981A0}" sibTransId="{B2CAD2C6-08C9-DA49-8168-CBE4E2AFD68C}"/>
    <dgm:cxn modelId="{DD3F37BE-1ED4-2548-BC1A-09827BD9D25D}" type="presOf" srcId="{BB4C69D5-F74A-DE42-A4A9-9743A043B897}" destId="{D8BEB5D4-FC6F-2340-BF7B-B648AF79BC73}" srcOrd="0" destOrd="0" presId="urn:microsoft.com/office/officeart/2005/8/layout/process1"/>
    <dgm:cxn modelId="{CD9A2FC8-6C08-3941-AB0D-0D4C68DDD55F}" srcId="{4BCC87F2-31DE-084A-96EF-66EA745718C1}" destId="{B191545B-C2EF-D549-93F3-60F7B477C592}" srcOrd="3" destOrd="0" parTransId="{A3DD6BDD-B309-5E40-B3DE-934BCD3FAE8F}" sibTransId="{5EDFFF77-F75C-4448-A469-F6EEE870B8CB}"/>
    <dgm:cxn modelId="{5534CECF-C307-9445-AFE8-ECEC578BE96E}" type="presOf" srcId="{13F84776-5A3C-EF45-962B-D4DCFC349173}" destId="{5F87597A-8E1C-E34F-9E6F-FDD55EC25629}" srcOrd="1" destOrd="0" presId="urn:microsoft.com/office/officeart/2005/8/layout/process1"/>
    <dgm:cxn modelId="{C823F7E8-0736-AD45-874C-1DA989C62303}" type="presOf" srcId="{B2CAD2C6-08C9-DA49-8168-CBE4E2AFD68C}" destId="{87AF59AC-0A09-AC4B-AA7A-9371A00BA7B6}" srcOrd="0" destOrd="0" presId="urn:microsoft.com/office/officeart/2005/8/layout/process1"/>
    <dgm:cxn modelId="{822D7BEE-9078-9B45-B45A-853740DCA60F}" srcId="{4BCC87F2-31DE-084A-96EF-66EA745718C1}" destId="{F987D459-6E09-684C-8F26-50EC6B3426A1}" srcOrd="4" destOrd="0" parTransId="{46782A74-20A0-CD40-93BD-D32A3B7362D3}" sibTransId="{13F84776-5A3C-EF45-962B-D4DCFC349173}"/>
    <dgm:cxn modelId="{80691A09-4267-DC45-868D-60A972C9AF9B}" type="presParOf" srcId="{AFC89AAE-5166-6E4E-BD10-09B5BFDB4480}" destId="{D8BEB5D4-FC6F-2340-BF7B-B648AF79BC73}" srcOrd="0" destOrd="0" presId="urn:microsoft.com/office/officeart/2005/8/layout/process1"/>
    <dgm:cxn modelId="{20FBF3D3-EDB8-6A43-8745-5A4F27778D0E}" type="presParOf" srcId="{AFC89AAE-5166-6E4E-BD10-09B5BFDB4480}" destId="{87AF59AC-0A09-AC4B-AA7A-9371A00BA7B6}" srcOrd="1" destOrd="0" presId="urn:microsoft.com/office/officeart/2005/8/layout/process1"/>
    <dgm:cxn modelId="{620E446E-9C84-7D4A-872B-BDF4CAB49A83}" type="presParOf" srcId="{87AF59AC-0A09-AC4B-AA7A-9371A00BA7B6}" destId="{D0DBE1CE-87F6-2649-87AF-4806A61E8CD5}" srcOrd="0" destOrd="0" presId="urn:microsoft.com/office/officeart/2005/8/layout/process1"/>
    <dgm:cxn modelId="{1129E26A-8FF3-2B48-A996-9F1C2A781EBC}" type="presParOf" srcId="{AFC89AAE-5166-6E4E-BD10-09B5BFDB4480}" destId="{CE661B88-75C1-B34E-9D3A-19E19ED75A0E}" srcOrd="2" destOrd="0" presId="urn:microsoft.com/office/officeart/2005/8/layout/process1"/>
    <dgm:cxn modelId="{F8C7D178-9113-3F48-83B2-41B373369A9D}" type="presParOf" srcId="{AFC89AAE-5166-6E4E-BD10-09B5BFDB4480}" destId="{B03F211E-6853-0D45-A487-AA6C8F2C0B24}" srcOrd="3" destOrd="0" presId="urn:microsoft.com/office/officeart/2005/8/layout/process1"/>
    <dgm:cxn modelId="{D91A4ED1-BE75-A947-AA3E-899F46A4A0C0}" type="presParOf" srcId="{B03F211E-6853-0D45-A487-AA6C8F2C0B24}" destId="{0ED02C45-2DAB-5D4E-9E15-2D1EBE0D5759}" srcOrd="0" destOrd="0" presId="urn:microsoft.com/office/officeart/2005/8/layout/process1"/>
    <dgm:cxn modelId="{A13D7F51-0008-0D4D-9E60-4A6487AD2B07}" type="presParOf" srcId="{AFC89AAE-5166-6E4E-BD10-09B5BFDB4480}" destId="{F1B6D5C2-8027-F44E-83ED-4F033CD810F9}" srcOrd="4" destOrd="0" presId="urn:microsoft.com/office/officeart/2005/8/layout/process1"/>
    <dgm:cxn modelId="{03BE157D-AA5A-1B46-9BBB-619FC963CB45}" type="presParOf" srcId="{AFC89AAE-5166-6E4E-BD10-09B5BFDB4480}" destId="{4D927AD8-6948-AC44-B863-A110433F2977}" srcOrd="5" destOrd="0" presId="urn:microsoft.com/office/officeart/2005/8/layout/process1"/>
    <dgm:cxn modelId="{61DDE245-0CB2-6747-A663-77E63C96D159}" type="presParOf" srcId="{4D927AD8-6948-AC44-B863-A110433F2977}" destId="{65BD3E02-4D6E-794D-B6FE-5FCD053A9FE6}" srcOrd="0" destOrd="0" presId="urn:microsoft.com/office/officeart/2005/8/layout/process1"/>
    <dgm:cxn modelId="{F5DD6D32-7BA0-3943-8F23-355FB781FEF9}" type="presParOf" srcId="{AFC89AAE-5166-6E4E-BD10-09B5BFDB4480}" destId="{13D8D15E-3B5F-1B48-BA99-8D19449FB702}" srcOrd="6" destOrd="0" presId="urn:microsoft.com/office/officeart/2005/8/layout/process1"/>
    <dgm:cxn modelId="{DE1D0B16-2AA3-AB4B-BEAA-DC250CD2AA3F}" type="presParOf" srcId="{AFC89AAE-5166-6E4E-BD10-09B5BFDB4480}" destId="{55CD432B-6C89-9348-A2BA-F31EF0F21AD4}" srcOrd="7" destOrd="0" presId="urn:microsoft.com/office/officeart/2005/8/layout/process1"/>
    <dgm:cxn modelId="{D80CAD1F-F305-4A4A-96EE-77A9F7A69937}" type="presParOf" srcId="{55CD432B-6C89-9348-A2BA-F31EF0F21AD4}" destId="{8F483958-30F6-3244-9291-1D98BAC0763D}" srcOrd="0" destOrd="0" presId="urn:microsoft.com/office/officeart/2005/8/layout/process1"/>
    <dgm:cxn modelId="{C0B58F97-B386-CB41-BFBD-BE61D5E6ED9E}" type="presParOf" srcId="{AFC89AAE-5166-6E4E-BD10-09B5BFDB4480}" destId="{DDE803AC-5F89-AF4D-9419-CAE5E03D3E7F}" srcOrd="8" destOrd="0" presId="urn:microsoft.com/office/officeart/2005/8/layout/process1"/>
    <dgm:cxn modelId="{878855E1-C4B5-1844-82AC-69E9D1215A28}" type="presParOf" srcId="{AFC89AAE-5166-6E4E-BD10-09B5BFDB4480}" destId="{2B1AF83F-1014-7842-A4FD-D472ACBD6AD2}" srcOrd="9" destOrd="0" presId="urn:microsoft.com/office/officeart/2005/8/layout/process1"/>
    <dgm:cxn modelId="{8979A549-F0CC-E747-A9D9-6C62A9C1CB55}" type="presParOf" srcId="{2B1AF83F-1014-7842-A4FD-D472ACBD6AD2}" destId="{5F87597A-8E1C-E34F-9E6F-FDD55EC25629}" srcOrd="0" destOrd="0" presId="urn:microsoft.com/office/officeart/2005/8/layout/process1"/>
    <dgm:cxn modelId="{53574000-B5AC-B446-BDF9-A46F6EE9F850}" type="presParOf" srcId="{AFC89AAE-5166-6E4E-BD10-09B5BFDB4480}" destId="{809C2B85-9643-4E4D-B06D-EDC2F0C8D501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CC87F2-31DE-084A-96EF-66EA745718C1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BB4C69D5-F74A-DE42-A4A9-9743A043B897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Define</a:t>
          </a:r>
          <a:r>
            <a:rPr lang="en-US" sz="1600" dirty="0"/>
            <a:t> </a:t>
          </a:r>
          <a:r>
            <a:rPr lang="en-US" sz="1500" dirty="0"/>
            <a:t>(desired fairness or equity goals)</a:t>
          </a:r>
        </a:p>
      </dgm:t>
    </dgm:pt>
    <dgm:pt modelId="{9049BC64-582D-B241-A48E-B7FC2A6981A0}" type="parTrans" cxnId="{D38486BD-35CD-6B41-A7B1-0B15115AB81A}">
      <dgm:prSet/>
      <dgm:spPr/>
      <dgm:t>
        <a:bodyPr/>
        <a:lstStyle/>
        <a:p>
          <a:endParaRPr lang="en-US" sz="4000"/>
        </a:p>
      </dgm:t>
    </dgm:pt>
    <dgm:pt modelId="{B2CAD2C6-08C9-DA49-8168-CBE4E2AFD68C}" type="sibTrans" cxnId="{D38486BD-35CD-6B41-A7B1-0B15115AB81A}">
      <dgm:prSet custT="1"/>
      <dgm:spPr/>
      <dgm:t>
        <a:bodyPr/>
        <a:lstStyle/>
        <a:p>
          <a:endParaRPr lang="en-US" sz="1400"/>
        </a:p>
      </dgm:t>
    </dgm:pt>
    <dgm:pt modelId="{CBA922D8-5A20-0B47-B379-00EAF02AFB79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Understand </a:t>
          </a:r>
          <a:r>
            <a:rPr lang="en-US" sz="1500" dirty="0"/>
            <a:t>(root causes of bias)</a:t>
          </a:r>
        </a:p>
      </dgm:t>
    </dgm:pt>
    <dgm:pt modelId="{B4FE76A6-8D2C-824D-A2AB-91F4A932EDF0}" type="parTrans" cxnId="{BD61E86B-CD79-C24C-9A9C-6AA170018F8F}">
      <dgm:prSet/>
      <dgm:spPr/>
      <dgm:t>
        <a:bodyPr/>
        <a:lstStyle/>
        <a:p>
          <a:endParaRPr lang="en-US" sz="4000"/>
        </a:p>
      </dgm:t>
    </dgm:pt>
    <dgm:pt modelId="{C4374117-257B-564E-A016-889E968E4EC5}" type="sibTrans" cxnId="{BD61E86B-CD79-C24C-9A9C-6AA170018F8F}">
      <dgm:prSet custT="1"/>
      <dgm:spPr/>
      <dgm:t>
        <a:bodyPr/>
        <a:lstStyle/>
        <a:p>
          <a:endParaRPr lang="en-US" sz="1400"/>
        </a:p>
      </dgm:t>
    </dgm:pt>
    <dgm:pt modelId="{B191545B-C2EF-D549-93F3-60F7B477C592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Improve</a:t>
          </a:r>
          <a:r>
            <a:rPr lang="en-US" sz="1600" dirty="0"/>
            <a:t> </a:t>
          </a:r>
          <a:r>
            <a:rPr lang="en-US" sz="1500" dirty="0"/>
            <a:t>(fairness of AI systems)</a:t>
          </a:r>
        </a:p>
      </dgm:t>
    </dgm:pt>
    <dgm:pt modelId="{A3DD6BDD-B309-5E40-B3DE-934BCD3FAE8F}" type="parTrans" cxnId="{CD9A2FC8-6C08-3941-AB0D-0D4C68DDD55F}">
      <dgm:prSet/>
      <dgm:spPr/>
      <dgm:t>
        <a:bodyPr/>
        <a:lstStyle/>
        <a:p>
          <a:endParaRPr lang="en-US" sz="4000"/>
        </a:p>
      </dgm:t>
    </dgm:pt>
    <dgm:pt modelId="{5EDFFF77-F75C-4448-A469-F6EEE870B8CB}" type="sibTrans" cxnId="{CD9A2FC8-6C08-3941-AB0D-0D4C68DDD55F}">
      <dgm:prSet custT="1"/>
      <dgm:spPr/>
      <dgm:t>
        <a:bodyPr/>
        <a:lstStyle/>
        <a:p>
          <a:endParaRPr lang="en-US" sz="1400"/>
        </a:p>
      </dgm:t>
    </dgm:pt>
    <dgm:pt modelId="{9B490C4E-018E-4E4C-9123-6DEC25A017B8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Measure</a:t>
          </a:r>
          <a:r>
            <a:rPr lang="en-US" sz="1600" dirty="0"/>
            <a:t> and </a:t>
          </a:r>
          <a:br>
            <a:rPr lang="en-US" sz="1600" dirty="0"/>
          </a:br>
          <a:r>
            <a:rPr lang="en-US" sz="1600" dirty="0"/>
            <a:t>Detect </a:t>
          </a:r>
          <a:r>
            <a:rPr lang="en-US" sz="1500" dirty="0"/>
            <a:t>(bias</a:t>
          </a:r>
          <a:r>
            <a:rPr lang="en-US" sz="1600" dirty="0"/>
            <a:t>)</a:t>
          </a:r>
        </a:p>
      </dgm:t>
    </dgm:pt>
    <dgm:pt modelId="{D5B62046-EBD9-444F-B22E-A150B68A377D}" type="parTrans" cxnId="{8B778D0D-2C90-0C4D-8419-102593FA873A}">
      <dgm:prSet/>
      <dgm:spPr/>
      <dgm:t>
        <a:bodyPr/>
        <a:lstStyle/>
        <a:p>
          <a:endParaRPr lang="en-US" sz="4000"/>
        </a:p>
      </dgm:t>
    </dgm:pt>
    <dgm:pt modelId="{360C0EBC-C8A7-7D48-BB21-C963F33A394E}" type="sibTrans" cxnId="{8B778D0D-2C90-0C4D-8419-102593FA873A}">
      <dgm:prSet custT="1"/>
      <dgm:spPr/>
      <dgm:t>
        <a:bodyPr/>
        <a:lstStyle/>
        <a:p>
          <a:endParaRPr lang="en-US" sz="1400"/>
        </a:p>
      </dgm:t>
    </dgm:pt>
    <dgm:pt modelId="{F987D459-6E09-684C-8F26-50EC6B3426A1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Mitigate</a:t>
          </a:r>
          <a:r>
            <a:rPr lang="en-US" sz="1600" dirty="0"/>
            <a:t> </a:t>
          </a:r>
          <a:br>
            <a:rPr lang="en-US" sz="1600" dirty="0"/>
          </a:br>
          <a:r>
            <a:rPr lang="en-US" sz="1500" dirty="0"/>
            <a:t>(the impact through adjusting interventions)</a:t>
          </a:r>
        </a:p>
      </dgm:t>
    </dgm:pt>
    <dgm:pt modelId="{46782A74-20A0-CD40-93BD-D32A3B7362D3}" type="parTrans" cxnId="{822D7BEE-9078-9B45-B45A-853740DCA60F}">
      <dgm:prSet/>
      <dgm:spPr/>
      <dgm:t>
        <a:bodyPr/>
        <a:lstStyle/>
        <a:p>
          <a:endParaRPr lang="en-US" sz="4000"/>
        </a:p>
      </dgm:t>
    </dgm:pt>
    <dgm:pt modelId="{13F84776-5A3C-EF45-962B-D4DCFC349173}" type="sibTrans" cxnId="{822D7BEE-9078-9B45-B45A-853740DCA60F}">
      <dgm:prSet custT="1"/>
      <dgm:spPr/>
      <dgm:t>
        <a:bodyPr/>
        <a:lstStyle/>
        <a:p>
          <a:endParaRPr lang="en-US" sz="1400"/>
        </a:p>
      </dgm:t>
    </dgm:pt>
    <dgm:pt modelId="{9DD172E8-7491-784E-A583-359EB46D415E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Monitor &amp; Evaluate</a:t>
          </a:r>
        </a:p>
      </dgm:t>
    </dgm:pt>
    <dgm:pt modelId="{2CF992CF-84EC-C341-87E9-920C5AA5564A}" type="parTrans" cxnId="{EA6E8507-8890-BC4F-9591-BF2E62EA68E6}">
      <dgm:prSet/>
      <dgm:spPr/>
      <dgm:t>
        <a:bodyPr/>
        <a:lstStyle/>
        <a:p>
          <a:endParaRPr lang="en-US" sz="4000"/>
        </a:p>
      </dgm:t>
    </dgm:pt>
    <dgm:pt modelId="{12A03866-0C63-6442-B67A-4231651BA43A}" type="sibTrans" cxnId="{EA6E8507-8890-BC4F-9591-BF2E62EA68E6}">
      <dgm:prSet/>
      <dgm:spPr/>
      <dgm:t>
        <a:bodyPr/>
        <a:lstStyle/>
        <a:p>
          <a:endParaRPr lang="en-US" sz="2400"/>
        </a:p>
      </dgm:t>
    </dgm:pt>
    <dgm:pt modelId="{AFC89AAE-5166-6E4E-BD10-09B5BFDB4480}" type="pres">
      <dgm:prSet presAssocID="{4BCC87F2-31DE-084A-96EF-66EA745718C1}" presName="Name0" presStyleCnt="0">
        <dgm:presLayoutVars>
          <dgm:dir/>
          <dgm:resizeHandles val="exact"/>
        </dgm:presLayoutVars>
      </dgm:prSet>
      <dgm:spPr/>
    </dgm:pt>
    <dgm:pt modelId="{D8BEB5D4-FC6F-2340-BF7B-B648AF79BC73}" type="pres">
      <dgm:prSet presAssocID="{BB4C69D5-F74A-DE42-A4A9-9743A043B897}" presName="node" presStyleLbl="node1" presStyleIdx="0" presStyleCnt="6" custScaleY="108636">
        <dgm:presLayoutVars>
          <dgm:bulletEnabled val="1"/>
        </dgm:presLayoutVars>
      </dgm:prSet>
      <dgm:spPr/>
    </dgm:pt>
    <dgm:pt modelId="{87AF59AC-0A09-AC4B-AA7A-9371A00BA7B6}" type="pres">
      <dgm:prSet presAssocID="{B2CAD2C6-08C9-DA49-8168-CBE4E2AFD68C}" presName="sibTrans" presStyleLbl="sibTrans2D1" presStyleIdx="0" presStyleCnt="5"/>
      <dgm:spPr/>
    </dgm:pt>
    <dgm:pt modelId="{D0DBE1CE-87F6-2649-87AF-4806A61E8CD5}" type="pres">
      <dgm:prSet presAssocID="{B2CAD2C6-08C9-DA49-8168-CBE4E2AFD68C}" presName="connectorText" presStyleLbl="sibTrans2D1" presStyleIdx="0" presStyleCnt="5"/>
      <dgm:spPr/>
    </dgm:pt>
    <dgm:pt modelId="{CE661B88-75C1-B34E-9D3A-19E19ED75A0E}" type="pres">
      <dgm:prSet presAssocID="{9B490C4E-018E-4E4C-9123-6DEC25A017B8}" presName="node" presStyleLbl="node1" presStyleIdx="1" presStyleCnt="6" custScaleY="108636">
        <dgm:presLayoutVars>
          <dgm:bulletEnabled val="1"/>
        </dgm:presLayoutVars>
      </dgm:prSet>
      <dgm:spPr/>
    </dgm:pt>
    <dgm:pt modelId="{B03F211E-6853-0D45-A487-AA6C8F2C0B24}" type="pres">
      <dgm:prSet presAssocID="{360C0EBC-C8A7-7D48-BB21-C963F33A394E}" presName="sibTrans" presStyleLbl="sibTrans2D1" presStyleIdx="1" presStyleCnt="5"/>
      <dgm:spPr/>
    </dgm:pt>
    <dgm:pt modelId="{0ED02C45-2DAB-5D4E-9E15-2D1EBE0D5759}" type="pres">
      <dgm:prSet presAssocID="{360C0EBC-C8A7-7D48-BB21-C963F33A394E}" presName="connectorText" presStyleLbl="sibTrans2D1" presStyleIdx="1" presStyleCnt="5"/>
      <dgm:spPr/>
    </dgm:pt>
    <dgm:pt modelId="{F1B6D5C2-8027-F44E-83ED-4F033CD810F9}" type="pres">
      <dgm:prSet presAssocID="{CBA922D8-5A20-0B47-B379-00EAF02AFB79}" presName="node" presStyleLbl="node1" presStyleIdx="2" presStyleCnt="6" custScaleX="111589" custScaleY="108636">
        <dgm:presLayoutVars>
          <dgm:bulletEnabled val="1"/>
        </dgm:presLayoutVars>
      </dgm:prSet>
      <dgm:spPr/>
    </dgm:pt>
    <dgm:pt modelId="{4D927AD8-6948-AC44-B863-A110433F2977}" type="pres">
      <dgm:prSet presAssocID="{C4374117-257B-564E-A016-889E968E4EC5}" presName="sibTrans" presStyleLbl="sibTrans2D1" presStyleIdx="2" presStyleCnt="5"/>
      <dgm:spPr/>
    </dgm:pt>
    <dgm:pt modelId="{65BD3E02-4D6E-794D-B6FE-5FCD053A9FE6}" type="pres">
      <dgm:prSet presAssocID="{C4374117-257B-564E-A016-889E968E4EC5}" presName="connectorText" presStyleLbl="sibTrans2D1" presStyleIdx="2" presStyleCnt="5"/>
      <dgm:spPr/>
    </dgm:pt>
    <dgm:pt modelId="{13D8D15E-3B5F-1B48-BA99-8D19449FB702}" type="pres">
      <dgm:prSet presAssocID="{B191545B-C2EF-D549-93F3-60F7B477C592}" presName="node" presStyleLbl="node1" presStyleIdx="3" presStyleCnt="6" custScaleY="108636">
        <dgm:presLayoutVars>
          <dgm:bulletEnabled val="1"/>
        </dgm:presLayoutVars>
      </dgm:prSet>
      <dgm:spPr/>
    </dgm:pt>
    <dgm:pt modelId="{55CD432B-6C89-9348-A2BA-F31EF0F21AD4}" type="pres">
      <dgm:prSet presAssocID="{5EDFFF77-F75C-4448-A469-F6EEE870B8CB}" presName="sibTrans" presStyleLbl="sibTrans2D1" presStyleIdx="3" presStyleCnt="5"/>
      <dgm:spPr/>
    </dgm:pt>
    <dgm:pt modelId="{8F483958-30F6-3244-9291-1D98BAC0763D}" type="pres">
      <dgm:prSet presAssocID="{5EDFFF77-F75C-4448-A469-F6EEE870B8CB}" presName="connectorText" presStyleLbl="sibTrans2D1" presStyleIdx="3" presStyleCnt="5"/>
      <dgm:spPr/>
    </dgm:pt>
    <dgm:pt modelId="{DDE803AC-5F89-AF4D-9419-CAE5E03D3E7F}" type="pres">
      <dgm:prSet presAssocID="{F987D459-6E09-684C-8F26-50EC6B3426A1}" presName="node" presStyleLbl="node1" presStyleIdx="4" presStyleCnt="6" custScaleX="130094" custScaleY="108743">
        <dgm:presLayoutVars>
          <dgm:bulletEnabled val="1"/>
        </dgm:presLayoutVars>
      </dgm:prSet>
      <dgm:spPr/>
    </dgm:pt>
    <dgm:pt modelId="{2B1AF83F-1014-7842-A4FD-D472ACBD6AD2}" type="pres">
      <dgm:prSet presAssocID="{13F84776-5A3C-EF45-962B-D4DCFC349173}" presName="sibTrans" presStyleLbl="sibTrans2D1" presStyleIdx="4" presStyleCnt="5"/>
      <dgm:spPr/>
    </dgm:pt>
    <dgm:pt modelId="{5F87597A-8E1C-E34F-9E6F-FDD55EC25629}" type="pres">
      <dgm:prSet presAssocID="{13F84776-5A3C-EF45-962B-D4DCFC349173}" presName="connectorText" presStyleLbl="sibTrans2D1" presStyleIdx="4" presStyleCnt="5"/>
      <dgm:spPr/>
    </dgm:pt>
    <dgm:pt modelId="{809C2B85-9643-4E4D-B06D-EDC2F0C8D501}" type="pres">
      <dgm:prSet presAssocID="{9DD172E8-7491-784E-A583-359EB46D415E}" presName="node" presStyleLbl="node1" presStyleIdx="5" presStyleCnt="6" custScaleY="108636">
        <dgm:presLayoutVars>
          <dgm:bulletEnabled val="1"/>
        </dgm:presLayoutVars>
      </dgm:prSet>
      <dgm:spPr/>
    </dgm:pt>
  </dgm:ptLst>
  <dgm:cxnLst>
    <dgm:cxn modelId="{BE263F00-0F54-ED43-91C4-6EB1C1EFE4C1}" type="presOf" srcId="{360C0EBC-C8A7-7D48-BB21-C963F33A394E}" destId="{0ED02C45-2DAB-5D4E-9E15-2D1EBE0D5759}" srcOrd="1" destOrd="0" presId="urn:microsoft.com/office/officeart/2005/8/layout/process1"/>
    <dgm:cxn modelId="{8FA5BF02-08F4-E748-AC93-E27C377C3CFE}" type="presOf" srcId="{CBA922D8-5A20-0B47-B379-00EAF02AFB79}" destId="{F1B6D5C2-8027-F44E-83ED-4F033CD810F9}" srcOrd="0" destOrd="0" presId="urn:microsoft.com/office/officeart/2005/8/layout/process1"/>
    <dgm:cxn modelId="{EA6E8507-8890-BC4F-9591-BF2E62EA68E6}" srcId="{4BCC87F2-31DE-084A-96EF-66EA745718C1}" destId="{9DD172E8-7491-784E-A583-359EB46D415E}" srcOrd="5" destOrd="0" parTransId="{2CF992CF-84EC-C341-87E9-920C5AA5564A}" sibTransId="{12A03866-0C63-6442-B67A-4231651BA43A}"/>
    <dgm:cxn modelId="{8B778D0D-2C90-0C4D-8419-102593FA873A}" srcId="{4BCC87F2-31DE-084A-96EF-66EA745718C1}" destId="{9B490C4E-018E-4E4C-9123-6DEC25A017B8}" srcOrd="1" destOrd="0" parTransId="{D5B62046-EBD9-444F-B22E-A150B68A377D}" sibTransId="{360C0EBC-C8A7-7D48-BB21-C963F33A394E}"/>
    <dgm:cxn modelId="{26F76F11-4420-AD44-A0BD-A584E327735C}" type="presOf" srcId="{F987D459-6E09-684C-8F26-50EC6B3426A1}" destId="{DDE803AC-5F89-AF4D-9419-CAE5E03D3E7F}" srcOrd="0" destOrd="0" presId="urn:microsoft.com/office/officeart/2005/8/layout/process1"/>
    <dgm:cxn modelId="{ED916B18-2DFE-6843-BD3E-4434F0DE2B39}" type="presOf" srcId="{4BCC87F2-31DE-084A-96EF-66EA745718C1}" destId="{AFC89AAE-5166-6E4E-BD10-09B5BFDB4480}" srcOrd="0" destOrd="0" presId="urn:microsoft.com/office/officeart/2005/8/layout/process1"/>
    <dgm:cxn modelId="{DAF47D2A-6A5B-7D4F-8682-B6535C0A794E}" type="presOf" srcId="{5EDFFF77-F75C-4448-A469-F6EEE870B8CB}" destId="{55CD432B-6C89-9348-A2BA-F31EF0F21AD4}" srcOrd="0" destOrd="0" presId="urn:microsoft.com/office/officeart/2005/8/layout/process1"/>
    <dgm:cxn modelId="{3C465D4A-6E97-8842-B5D2-38696C9C2392}" type="presOf" srcId="{C4374117-257B-564E-A016-889E968E4EC5}" destId="{65BD3E02-4D6E-794D-B6FE-5FCD053A9FE6}" srcOrd="1" destOrd="0" presId="urn:microsoft.com/office/officeart/2005/8/layout/process1"/>
    <dgm:cxn modelId="{3C72CD50-BD07-8642-B713-BC621AF652A0}" type="presOf" srcId="{B191545B-C2EF-D549-93F3-60F7B477C592}" destId="{13D8D15E-3B5F-1B48-BA99-8D19449FB702}" srcOrd="0" destOrd="0" presId="urn:microsoft.com/office/officeart/2005/8/layout/process1"/>
    <dgm:cxn modelId="{799C4A51-2DDE-C944-8D6F-A1DC46977038}" type="presOf" srcId="{C4374117-257B-564E-A016-889E968E4EC5}" destId="{4D927AD8-6948-AC44-B863-A110433F2977}" srcOrd="0" destOrd="0" presId="urn:microsoft.com/office/officeart/2005/8/layout/process1"/>
    <dgm:cxn modelId="{9B6E9661-74BE-1045-8CF8-12A02E5AD3F8}" type="presOf" srcId="{9DD172E8-7491-784E-A583-359EB46D415E}" destId="{809C2B85-9643-4E4D-B06D-EDC2F0C8D501}" srcOrd="0" destOrd="0" presId="urn:microsoft.com/office/officeart/2005/8/layout/process1"/>
    <dgm:cxn modelId="{BD61E86B-CD79-C24C-9A9C-6AA170018F8F}" srcId="{4BCC87F2-31DE-084A-96EF-66EA745718C1}" destId="{CBA922D8-5A20-0B47-B379-00EAF02AFB79}" srcOrd="2" destOrd="0" parTransId="{B4FE76A6-8D2C-824D-A2AB-91F4A932EDF0}" sibTransId="{C4374117-257B-564E-A016-889E968E4EC5}"/>
    <dgm:cxn modelId="{D8216990-D3E9-5447-8BD9-47D6867B8315}" type="presOf" srcId="{5EDFFF77-F75C-4448-A469-F6EEE870B8CB}" destId="{8F483958-30F6-3244-9291-1D98BAC0763D}" srcOrd="1" destOrd="0" presId="urn:microsoft.com/office/officeart/2005/8/layout/process1"/>
    <dgm:cxn modelId="{862807A0-C0B7-9D42-B3CD-14951E48D40C}" type="presOf" srcId="{13F84776-5A3C-EF45-962B-D4DCFC349173}" destId="{2B1AF83F-1014-7842-A4FD-D472ACBD6AD2}" srcOrd="0" destOrd="0" presId="urn:microsoft.com/office/officeart/2005/8/layout/process1"/>
    <dgm:cxn modelId="{9B0F7CA7-28D1-DD41-8E89-DE55083697C7}" type="presOf" srcId="{360C0EBC-C8A7-7D48-BB21-C963F33A394E}" destId="{B03F211E-6853-0D45-A487-AA6C8F2C0B24}" srcOrd="0" destOrd="0" presId="urn:microsoft.com/office/officeart/2005/8/layout/process1"/>
    <dgm:cxn modelId="{B6510DAA-B0A0-494A-B015-9CAC3E50588D}" type="presOf" srcId="{B2CAD2C6-08C9-DA49-8168-CBE4E2AFD68C}" destId="{D0DBE1CE-87F6-2649-87AF-4806A61E8CD5}" srcOrd="1" destOrd="0" presId="urn:microsoft.com/office/officeart/2005/8/layout/process1"/>
    <dgm:cxn modelId="{1828C1B5-669B-D44F-89FF-6A4427EC92A3}" type="presOf" srcId="{9B490C4E-018E-4E4C-9123-6DEC25A017B8}" destId="{CE661B88-75C1-B34E-9D3A-19E19ED75A0E}" srcOrd="0" destOrd="0" presId="urn:microsoft.com/office/officeart/2005/8/layout/process1"/>
    <dgm:cxn modelId="{D38486BD-35CD-6B41-A7B1-0B15115AB81A}" srcId="{4BCC87F2-31DE-084A-96EF-66EA745718C1}" destId="{BB4C69D5-F74A-DE42-A4A9-9743A043B897}" srcOrd="0" destOrd="0" parTransId="{9049BC64-582D-B241-A48E-B7FC2A6981A0}" sibTransId="{B2CAD2C6-08C9-DA49-8168-CBE4E2AFD68C}"/>
    <dgm:cxn modelId="{DD3F37BE-1ED4-2548-BC1A-09827BD9D25D}" type="presOf" srcId="{BB4C69D5-F74A-DE42-A4A9-9743A043B897}" destId="{D8BEB5D4-FC6F-2340-BF7B-B648AF79BC73}" srcOrd="0" destOrd="0" presId="urn:microsoft.com/office/officeart/2005/8/layout/process1"/>
    <dgm:cxn modelId="{CD9A2FC8-6C08-3941-AB0D-0D4C68DDD55F}" srcId="{4BCC87F2-31DE-084A-96EF-66EA745718C1}" destId="{B191545B-C2EF-D549-93F3-60F7B477C592}" srcOrd="3" destOrd="0" parTransId="{A3DD6BDD-B309-5E40-B3DE-934BCD3FAE8F}" sibTransId="{5EDFFF77-F75C-4448-A469-F6EEE870B8CB}"/>
    <dgm:cxn modelId="{5534CECF-C307-9445-AFE8-ECEC578BE96E}" type="presOf" srcId="{13F84776-5A3C-EF45-962B-D4DCFC349173}" destId="{5F87597A-8E1C-E34F-9E6F-FDD55EC25629}" srcOrd="1" destOrd="0" presId="urn:microsoft.com/office/officeart/2005/8/layout/process1"/>
    <dgm:cxn modelId="{C823F7E8-0736-AD45-874C-1DA989C62303}" type="presOf" srcId="{B2CAD2C6-08C9-DA49-8168-CBE4E2AFD68C}" destId="{87AF59AC-0A09-AC4B-AA7A-9371A00BA7B6}" srcOrd="0" destOrd="0" presId="urn:microsoft.com/office/officeart/2005/8/layout/process1"/>
    <dgm:cxn modelId="{822D7BEE-9078-9B45-B45A-853740DCA60F}" srcId="{4BCC87F2-31DE-084A-96EF-66EA745718C1}" destId="{F987D459-6E09-684C-8F26-50EC6B3426A1}" srcOrd="4" destOrd="0" parTransId="{46782A74-20A0-CD40-93BD-D32A3B7362D3}" sibTransId="{13F84776-5A3C-EF45-962B-D4DCFC349173}"/>
    <dgm:cxn modelId="{80691A09-4267-DC45-868D-60A972C9AF9B}" type="presParOf" srcId="{AFC89AAE-5166-6E4E-BD10-09B5BFDB4480}" destId="{D8BEB5D4-FC6F-2340-BF7B-B648AF79BC73}" srcOrd="0" destOrd="0" presId="urn:microsoft.com/office/officeart/2005/8/layout/process1"/>
    <dgm:cxn modelId="{20FBF3D3-EDB8-6A43-8745-5A4F27778D0E}" type="presParOf" srcId="{AFC89AAE-5166-6E4E-BD10-09B5BFDB4480}" destId="{87AF59AC-0A09-AC4B-AA7A-9371A00BA7B6}" srcOrd="1" destOrd="0" presId="urn:microsoft.com/office/officeart/2005/8/layout/process1"/>
    <dgm:cxn modelId="{620E446E-9C84-7D4A-872B-BDF4CAB49A83}" type="presParOf" srcId="{87AF59AC-0A09-AC4B-AA7A-9371A00BA7B6}" destId="{D0DBE1CE-87F6-2649-87AF-4806A61E8CD5}" srcOrd="0" destOrd="0" presId="urn:microsoft.com/office/officeart/2005/8/layout/process1"/>
    <dgm:cxn modelId="{1129E26A-8FF3-2B48-A996-9F1C2A781EBC}" type="presParOf" srcId="{AFC89AAE-5166-6E4E-BD10-09B5BFDB4480}" destId="{CE661B88-75C1-B34E-9D3A-19E19ED75A0E}" srcOrd="2" destOrd="0" presId="urn:microsoft.com/office/officeart/2005/8/layout/process1"/>
    <dgm:cxn modelId="{F8C7D178-9113-3F48-83B2-41B373369A9D}" type="presParOf" srcId="{AFC89AAE-5166-6E4E-BD10-09B5BFDB4480}" destId="{B03F211E-6853-0D45-A487-AA6C8F2C0B24}" srcOrd="3" destOrd="0" presId="urn:microsoft.com/office/officeart/2005/8/layout/process1"/>
    <dgm:cxn modelId="{D91A4ED1-BE75-A947-AA3E-899F46A4A0C0}" type="presParOf" srcId="{B03F211E-6853-0D45-A487-AA6C8F2C0B24}" destId="{0ED02C45-2DAB-5D4E-9E15-2D1EBE0D5759}" srcOrd="0" destOrd="0" presId="urn:microsoft.com/office/officeart/2005/8/layout/process1"/>
    <dgm:cxn modelId="{A13D7F51-0008-0D4D-9E60-4A6487AD2B07}" type="presParOf" srcId="{AFC89AAE-5166-6E4E-BD10-09B5BFDB4480}" destId="{F1B6D5C2-8027-F44E-83ED-4F033CD810F9}" srcOrd="4" destOrd="0" presId="urn:microsoft.com/office/officeart/2005/8/layout/process1"/>
    <dgm:cxn modelId="{03BE157D-AA5A-1B46-9BBB-619FC963CB45}" type="presParOf" srcId="{AFC89AAE-5166-6E4E-BD10-09B5BFDB4480}" destId="{4D927AD8-6948-AC44-B863-A110433F2977}" srcOrd="5" destOrd="0" presId="urn:microsoft.com/office/officeart/2005/8/layout/process1"/>
    <dgm:cxn modelId="{61DDE245-0CB2-6747-A663-77E63C96D159}" type="presParOf" srcId="{4D927AD8-6948-AC44-B863-A110433F2977}" destId="{65BD3E02-4D6E-794D-B6FE-5FCD053A9FE6}" srcOrd="0" destOrd="0" presId="urn:microsoft.com/office/officeart/2005/8/layout/process1"/>
    <dgm:cxn modelId="{F5DD6D32-7BA0-3943-8F23-355FB781FEF9}" type="presParOf" srcId="{AFC89AAE-5166-6E4E-BD10-09B5BFDB4480}" destId="{13D8D15E-3B5F-1B48-BA99-8D19449FB702}" srcOrd="6" destOrd="0" presId="urn:microsoft.com/office/officeart/2005/8/layout/process1"/>
    <dgm:cxn modelId="{DE1D0B16-2AA3-AB4B-BEAA-DC250CD2AA3F}" type="presParOf" srcId="{AFC89AAE-5166-6E4E-BD10-09B5BFDB4480}" destId="{55CD432B-6C89-9348-A2BA-F31EF0F21AD4}" srcOrd="7" destOrd="0" presId="urn:microsoft.com/office/officeart/2005/8/layout/process1"/>
    <dgm:cxn modelId="{D80CAD1F-F305-4A4A-96EE-77A9F7A69937}" type="presParOf" srcId="{55CD432B-6C89-9348-A2BA-F31EF0F21AD4}" destId="{8F483958-30F6-3244-9291-1D98BAC0763D}" srcOrd="0" destOrd="0" presId="urn:microsoft.com/office/officeart/2005/8/layout/process1"/>
    <dgm:cxn modelId="{C0B58F97-B386-CB41-BFBD-BE61D5E6ED9E}" type="presParOf" srcId="{AFC89AAE-5166-6E4E-BD10-09B5BFDB4480}" destId="{DDE803AC-5F89-AF4D-9419-CAE5E03D3E7F}" srcOrd="8" destOrd="0" presId="urn:microsoft.com/office/officeart/2005/8/layout/process1"/>
    <dgm:cxn modelId="{878855E1-C4B5-1844-82AC-69E9D1215A28}" type="presParOf" srcId="{AFC89AAE-5166-6E4E-BD10-09B5BFDB4480}" destId="{2B1AF83F-1014-7842-A4FD-D472ACBD6AD2}" srcOrd="9" destOrd="0" presId="urn:microsoft.com/office/officeart/2005/8/layout/process1"/>
    <dgm:cxn modelId="{8979A549-F0CC-E747-A9D9-6C62A9C1CB55}" type="presParOf" srcId="{2B1AF83F-1014-7842-A4FD-D472ACBD6AD2}" destId="{5F87597A-8E1C-E34F-9E6F-FDD55EC25629}" srcOrd="0" destOrd="0" presId="urn:microsoft.com/office/officeart/2005/8/layout/process1"/>
    <dgm:cxn modelId="{53574000-B5AC-B446-BDF9-A46F6EE9F850}" type="presParOf" srcId="{AFC89AAE-5166-6E4E-BD10-09B5BFDB4480}" destId="{809C2B85-9643-4E4D-B06D-EDC2F0C8D501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BCC87F2-31DE-084A-96EF-66EA745718C1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BB4C69D5-F74A-DE42-A4A9-9743A043B897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Define</a:t>
          </a:r>
          <a:r>
            <a:rPr lang="en-US" sz="1600" dirty="0"/>
            <a:t> </a:t>
          </a:r>
          <a:r>
            <a:rPr lang="en-US" sz="1500" dirty="0"/>
            <a:t>(desired fairness or equity goals)</a:t>
          </a:r>
        </a:p>
      </dgm:t>
    </dgm:pt>
    <dgm:pt modelId="{9049BC64-582D-B241-A48E-B7FC2A6981A0}" type="parTrans" cxnId="{D38486BD-35CD-6B41-A7B1-0B15115AB81A}">
      <dgm:prSet/>
      <dgm:spPr/>
      <dgm:t>
        <a:bodyPr/>
        <a:lstStyle/>
        <a:p>
          <a:endParaRPr lang="en-US" sz="4000"/>
        </a:p>
      </dgm:t>
    </dgm:pt>
    <dgm:pt modelId="{B2CAD2C6-08C9-DA49-8168-CBE4E2AFD68C}" type="sibTrans" cxnId="{D38486BD-35CD-6B41-A7B1-0B15115AB81A}">
      <dgm:prSet custT="1"/>
      <dgm:spPr/>
      <dgm:t>
        <a:bodyPr/>
        <a:lstStyle/>
        <a:p>
          <a:endParaRPr lang="en-US" sz="1400"/>
        </a:p>
      </dgm:t>
    </dgm:pt>
    <dgm:pt modelId="{CBA922D8-5A20-0B47-B379-00EAF02AFB79}">
      <dgm:prSet phldrT="[Text]" custT="1"/>
      <dgm:spPr/>
      <dgm:t>
        <a:bodyPr/>
        <a:lstStyle/>
        <a:p>
          <a:r>
            <a:rPr lang="en-US" sz="1600" dirty="0">
              <a:solidFill>
                <a:srgbClr val="FFFF00"/>
              </a:solidFill>
            </a:rPr>
            <a:t>Understand </a:t>
          </a:r>
          <a:r>
            <a:rPr lang="en-US" sz="1500" dirty="0"/>
            <a:t>(root causes of bias)</a:t>
          </a:r>
        </a:p>
      </dgm:t>
    </dgm:pt>
    <dgm:pt modelId="{B4FE76A6-8D2C-824D-A2AB-91F4A932EDF0}" type="parTrans" cxnId="{BD61E86B-CD79-C24C-9A9C-6AA170018F8F}">
      <dgm:prSet/>
      <dgm:spPr/>
      <dgm:t>
        <a:bodyPr/>
        <a:lstStyle/>
        <a:p>
          <a:endParaRPr lang="en-US" sz="4000"/>
        </a:p>
      </dgm:t>
    </dgm:pt>
    <dgm:pt modelId="{C4374117-257B-564E-A016-889E968E4EC5}" type="sibTrans" cxnId="{BD61E86B-CD79-C24C-9A9C-6AA170018F8F}">
      <dgm:prSet custT="1"/>
      <dgm:spPr/>
      <dgm:t>
        <a:bodyPr/>
        <a:lstStyle/>
        <a:p>
          <a:endParaRPr lang="en-US" sz="1400"/>
        </a:p>
      </dgm:t>
    </dgm:pt>
    <dgm:pt modelId="{B191545B-C2EF-D549-93F3-60F7B477C592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Improve</a:t>
          </a:r>
          <a:r>
            <a:rPr lang="en-US" sz="1600" dirty="0"/>
            <a:t> </a:t>
          </a:r>
          <a:r>
            <a:rPr lang="en-US" sz="1500" dirty="0"/>
            <a:t>(fairness of AI systems)</a:t>
          </a:r>
        </a:p>
      </dgm:t>
    </dgm:pt>
    <dgm:pt modelId="{A3DD6BDD-B309-5E40-B3DE-934BCD3FAE8F}" type="parTrans" cxnId="{CD9A2FC8-6C08-3941-AB0D-0D4C68DDD55F}">
      <dgm:prSet/>
      <dgm:spPr/>
      <dgm:t>
        <a:bodyPr/>
        <a:lstStyle/>
        <a:p>
          <a:endParaRPr lang="en-US" sz="4000"/>
        </a:p>
      </dgm:t>
    </dgm:pt>
    <dgm:pt modelId="{5EDFFF77-F75C-4448-A469-F6EEE870B8CB}" type="sibTrans" cxnId="{CD9A2FC8-6C08-3941-AB0D-0D4C68DDD55F}">
      <dgm:prSet custT="1"/>
      <dgm:spPr/>
      <dgm:t>
        <a:bodyPr/>
        <a:lstStyle/>
        <a:p>
          <a:endParaRPr lang="en-US" sz="1400"/>
        </a:p>
      </dgm:t>
    </dgm:pt>
    <dgm:pt modelId="{9B490C4E-018E-4E4C-9123-6DEC25A017B8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Measure</a:t>
          </a:r>
          <a:r>
            <a:rPr lang="en-US" sz="1600" dirty="0"/>
            <a:t> and </a:t>
          </a:r>
          <a:br>
            <a:rPr lang="en-US" sz="1600" dirty="0"/>
          </a:br>
          <a:r>
            <a:rPr lang="en-US" sz="1600" dirty="0"/>
            <a:t>Detect </a:t>
          </a:r>
          <a:r>
            <a:rPr lang="en-US" sz="1500" dirty="0"/>
            <a:t>(bias</a:t>
          </a:r>
          <a:r>
            <a:rPr lang="en-US" sz="1600" dirty="0"/>
            <a:t>)</a:t>
          </a:r>
        </a:p>
      </dgm:t>
    </dgm:pt>
    <dgm:pt modelId="{D5B62046-EBD9-444F-B22E-A150B68A377D}" type="parTrans" cxnId="{8B778D0D-2C90-0C4D-8419-102593FA873A}">
      <dgm:prSet/>
      <dgm:spPr/>
      <dgm:t>
        <a:bodyPr/>
        <a:lstStyle/>
        <a:p>
          <a:endParaRPr lang="en-US" sz="4000"/>
        </a:p>
      </dgm:t>
    </dgm:pt>
    <dgm:pt modelId="{360C0EBC-C8A7-7D48-BB21-C963F33A394E}" type="sibTrans" cxnId="{8B778D0D-2C90-0C4D-8419-102593FA873A}">
      <dgm:prSet custT="1"/>
      <dgm:spPr/>
      <dgm:t>
        <a:bodyPr/>
        <a:lstStyle/>
        <a:p>
          <a:endParaRPr lang="en-US" sz="1400"/>
        </a:p>
      </dgm:t>
    </dgm:pt>
    <dgm:pt modelId="{F987D459-6E09-684C-8F26-50EC6B3426A1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Mitigate</a:t>
          </a:r>
          <a:r>
            <a:rPr lang="en-US" sz="1600" dirty="0"/>
            <a:t> </a:t>
          </a:r>
          <a:br>
            <a:rPr lang="en-US" sz="1600" dirty="0"/>
          </a:br>
          <a:r>
            <a:rPr lang="en-US" sz="1500" dirty="0"/>
            <a:t>(the impact through adjusting interventions)</a:t>
          </a:r>
        </a:p>
      </dgm:t>
    </dgm:pt>
    <dgm:pt modelId="{46782A74-20A0-CD40-93BD-D32A3B7362D3}" type="parTrans" cxnId="{822D7BEE-9078-9B45-B45A-853740DCA60F}">
      <dgm:prSet/>
      <dgm:spPr/>
      <dgm:t>
        <a:bodyPr/>
        <a:lstStyle/>
        <a:p>
          <a:endParaRPr lang="en-US" sz="4000"/>
        </a:p>
      </dgm:t>
    </dgm:pt>
    <dgm:pt modelId="{13F84776-5A3C-EF45-962B-D4DCFC349173}" type="sibTrans" cxnId="{822D7BEE-9078-9B45-B45A-853740DCA60F}">
      <dgm:prSet custT="1"/>
      <dgm:spPr/>
      <dgm:t>
        <a:bodyPr/>
        <a:lstStyle/>
        <a:p>
          <a:endParaRPr lang="en-US" sz="1400"/>
        </a:p>
      </dgm:t>
    </dgm:pt>
    <dgm:pt modelId="{9DD172E8-7491-784E-A583-359EB46D415E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Monitor &amp; Evaluate</a:t>
          </a:r>
        </a:p>
      </dgm:t>
    </dgm:pt>
    <dgm:pt modelId="{2CF992CF-84EC-C341-87E9-920C5AA5564A}" type="parTrans" cxnId="{EA6E8507-8890-BC4F-9591-BF2E62EA68E6}">
      <dgm:prSet/>
      <dgm:spPr/>
      <dgm:t>
        <a:bodyPr/>
        <a:lstStyle/>
        <a:p>
          <a:endParaRPr lang="en-US" sz="4000"/>
        </a:p>
      </dgm:t>
    </dgm:pt>
    <dgm:pt modelId="{12A03866-0C63-6442-B67A-4231651BA43A}" type="sibTrans" cxnId="{EA6E8507-8890-BC4F-9591-BF2E62EA68E6}">
      <dgm:prSet/>
      <dgm:spPr/>
      <dgm:t>
        <a:bodyPr/>
        <a:lstStyle/>
        <a:p>
          <a:endParaRPr lang="en-US" sz="2400"/>
        </a:p>
      </dgm:t>
    </dgm:pt>
    <dgm:pt modelId="{AFC89AAE-5166-6E4E-BD10-09B5BFDB4480}" type="pres">
      <dgm:prSet presAssocID="{4BCC87F2-31DE-084A-96EF-66EA745718C1}" presName="Name0" presStyleCnt="0">
        <dgm:presLayoutVars>
          <dgm:dir/>
          <dgm:resizeHandles val="exact"/>
        </dgm:presLayoutVars>
      </dgm:prSet>
      <dgm:spPr/>
    </dgm:pt>
    <dgm:pt modelId="{D8BEB5D4-FC6F-2340-BF7B-B648AF79BC73}" type="pres">
      <dgm:prSet presAssocID="{BB4C69D5-F74A-DE42-A4A9-9743A043B897}" presName="node" presStyleLbl="node1" presStyleIdx="0" presStyleCnt="6" custScaleY="108636">
        <dgm:presLayoutVars>
          <dgm:bulletEnabled val="1"/>
        </dgm:presLayoutVars>
      </dgm:prSet>
      <dgm:spPr/>
    </dgm:pt>
    <dgm:pt modelId="{87AF59AC-0A09-AC4B-AA7A-9371A00BA7B6}" type="pres">
      <dgm:prSet presAssocID="{B2CAD2C6-08C9-DA49-8168-CBE4E2AFD68C}" presName="sibTrans" presStyleLbl="sibTrans2D1" presStyleIdx="0" presStyleCnt="5"/>
      <dgm:spPr/>
    </dgm:pt>
    <dgm:pt modelId="{D0DBE1CE-87F6-2649-87AF-4806A61E8CD5}" type="pres">
      <dgm:prSet presAssocID="{B2CAD2C6-08C9-DA49-8168-CBE4E2AFD68C}" presName="connectorText" presStyleLbl="sibTrans2D1" presStyleIdx="0" presStyleCnt="5"/>
      <dgm:spPr/>
    </dgm:pt>
    <dgm:pt modelId="{CE661B88-75C1-B34E-9D3A-19E19ED75A0E}" type="pres">
      <dgm:prSet presAssocID="{9B490C4E-018E-4E4C-9123-6DEC25A017B8}" presName="node" presStyleLbl="node1" presStyleIdx="1" presStyleCnt="6" custScaleY="108636">
        <dgm:presLayoutVars>
          <dgm:bulletEnabled val="1"/>
        </dgm:presLayoutVars>
      </dgm:prSet>
      <dgm:spPr/>
    </dgm:pt>
    <dgm:pt modelId="{B03F211E-6853-0D45-A487-AA6C8F2C0B24}" type="pres">
      <dgm:prSet presAssocID="{360C0EBC-C8A7-7D48-BB21-C963F33A394E}" presName="sibTrans" presStyleLbl="sibTrans2D1" presStyleIdx="1" presStyleCnt="5"/>
      <dgm:spPr/>
    </dgm:pt>
    <dgm:pt modelId="{0ED02C45-2DAB-5D4E-9E15-2D1EBE0D5759}" type="pres">
      <dgm:prSet presAssocID="{360C0EBC-C8A7-7D48-BB21-C963F33A394E}" presName="connectorText" presStyleLbl="sibTrans2D1" presStyleIdx="1" presStyleCnt="5"/>
      <dgm:spPr/>
    </dgm:pt>
    <dgm:pt modelId="{F1B6D5C2-8027-F44E-83ED-4F033CD810F9}" type="pres">
      <dgm:prSet presAssocID="{CBA922D8-5A20-0B47-B379-00EAF02AFB79}" presName="node" presStyleLbl="node1" presStyleIdx="2" presStyleCnt="6" custScaleX="111589" custScaleY="108636">
        <dgm:presLayoutVars>
          <dgm:bulletEnabled val="1"/>
        </dgm:presLayoutVars>
      </dgm:prSet>
      <dgm:spPr/>
    </dgm:pt>
    <dgm:pt modelId="{4D927AD8-6948-AC44-B863-A110433F2977}" type="pres">
      <dgm:prSet presAssocID="{C4374117-257B-564E-A016-889E968E4EC5}" presName="sibTrans" presStyleLbl="sibTrans2D1" presStyleIdx="2" presStyleCnt="5"/>
      <dgm:spPr/>
    </dgm:pt>
    <dgm:pt modelId="{65BD3E02-4D6E-794D-B6FE-5FCD053A9FE6}" type="pres">
      <dgm:prSet presAssocID="{C4374117-257B-564E-A016-889E968E4EC5}" presName="connectorText" presStyleLbl="sibTrans2D1" presStyleIdx="2" presStyleCnt="5"/>
      <dgm:spPr/>
    </dgm:pt>
    <dgm:pt modelId="{13D8D15E-3B5F-1B48-BA99-8D19449FB702}" type="pres">
      <dgm:prSet presAssocID="{B191545B-C2EF-D549-93F3-60F7B477C592}" presName="node" presStyleLbl="node1" presStyleIdx="3" presStyleCnt="6" custScaleY="108636">
        <dgm:presLayoutVars>
          <dgm:bulletEnabled val="1"/>
        </dgm:presLayoutVars>
      </dgm:prSet>
      <dgm:spPr/>
    </dgm:pt>
    <dgm:pt modelId="{55CD432B-6C89-9348-A2BA-F31EF0F21AD4}" type="pres">
      <dgm:prSet presAssocID="{5EDFFF77-F75C-4448-A469-F6EEE870B8CB}" presName="sibTrans" presStyleLbl="sibTrans2D1" presStyleIdx="3" presStyleCnt="5"/>
      <dgm:spPr/>
    </dgm:pt>
    <dgm:pt modelId="{8F483958-30F6-3244-9291-1D98BAC0763D}" type="pres">
      <dgm:prSet presAssocID="{5EDFFF77-F75C-4448-A469-F6EEE870B8CB}" presName="connectorText" presStyleLbl="sibTrans2D1" presStyleIdx="3" presStyleCnt="5"/>
      <dgm:spPr/>
    </dgm:pt>
    <dgm:pt modelId="{DDE803AC-5F89-AF4D-9419-CAE5E03D3E7F}" type="pres">
      <dgm:prSet presAssocID="{F987D459-6E09-684C-8F26-50EC6B3426A1}" presName="node" presStyleLbl="node1" presStyleIdx="4" presStyleCnt="6" custScaleX="130094" custScaleY="108743">
        <dgm:presLayoutVars>
          <dgm:bulletEnabled val="1"/>
        </dgm:presLayoutVars>
      </dgm:prSet>
      <dgm:spPr/>
    </dgm:pt>
    <dgm:pt modelId="{2B1AF83F-1014-7842-A4FD-D472ACBD6AD2}" type="pres">
      <dgm:prSet presAssocID="{13F84776-5A3C-EF45-962B-D4DCFC349173}" presName="sibTrans" presStyleLbl="sibTrans2D1" presStyleIdx="4" presStyleCnt="5"/>
      <dgm:spPr/>
    </dgm:pt>
    <dgm:pt modelId="{5F87597A-8E1C-E34F-9E6F-FDD55EC25629}" type="pres">
      <dgm:prSet presAssocID="{13F84776-5A3C-EF45-962B-D4DCFC349173}" presName="connectorText" presStyleLbl="sibTrans2D1" presStyleIdx="4" presStyleCnt="5"/>
      <dgm:spPr/>
    </dgm:pt>
    <dgm:pt modelId="{809C2B85-9643-4E4D-B06D-EDC2F0C8D501}" type="pres">
      <dgm:prSet presAssocID="{9DD172E8-7491-784E-A583-359EB46D415E}" presName="node" presStyleLbl="node1" presStyleIdx="5" presStyleCnt="6" custScaleY="108636">
        <dgm:presLayoutVars>
          <dgm:bulletEnabled val="1"/>
        </dgm:presLayoutVars>
      </dgm:prSet>
      <dgm:spPr/>
    </dgm:pt>
  </dgm:ptLst>
  <dgm:cxnLst>
    <dgm:cxn modelId="{BE263F00-0F54-ED43-91C4-6EB1C1EFE4C1}" type="presOf" srcId="{360C0EBC-C8A7-7D48-BB21-C963F33A394E}" destId="{0ED02C45-2DAB-5D4E-9E15-2D1EBE0D5759}" srcOrd="1" destOrd="0" presId="urn:microsoft.com/office/officeart/2005/8/layout/process1"/>
    <dgm:cxn modelId="{8FA5BF02-08F4-E748-AC93-E27C377C3CFE}" type="presOf" srcId="{CBA922D8-5A20-0B47-B379-00EAF02AFB79}" destId="{F1B6D5C2-8027-F44E-83ED-4F033CD810F9}" srcOrd="0" destOrd="0" presId="urn:microsoft.com/office/officeart/2005/8/layout/process1"/>
    <dgm:cxn modelId="{EA6E8507-8890-BC4F-9591-BF2E62EA68E6}" srcId="{4BCC87F2-31DE-084A-96EF-66EA745718C1}" destId="{9DD172E8-7491-784E-A583-359EB46D415E}" srcOrd="5" destOrd="0" parTransId="{2CF992CF-84EC-C341-87E9-920C5AA5564A}" sibTransId="{12A03866-0C63-6442-B67A-4231651BA43A}"/>
    <dgm:cxn modelId="{8B778D0D-2C90-0C4D-8419-102593FA873A}" srcId="{4BCC87F2-31DE-084A-96EF-66EA745718C1}" destId="{9B490C4E-018E-4E4C-9123-6DEC25A017B8}" srcOrd="1" destOrd="0" parTransId="{D5B62046-EBD9-444F-B22E-A150B68A377D}" sibTransId="{360C0EBC-C8A7-7D48-BB21-C963F33A394E}"/>
    <dgm:cxn modelId="{26F76F11-4420-AD44-A0BD-A584E327735C}" type="presOf" srcId="{F987D459-6E09-684C-8F26-50EC6B3426A1}" destId="{DDE803AC-5F89-AF4D-9419-CAE5E03D3E7F}" srcOrd="0" destOrd="0" presId="urn:microsoft.com/office/officeart/2005/8/layout/process1"/>
    <dgm:cxn modelId="{ED916B18-2DFE-6843-BD3E-4434F0DE2B39}" type="presOf" srcId="{4BCC87F2-31DE-084A-96EF-66EA745718C1}" destId="{AFC89AAE-5166-6E4E-BD10-09B5BFDB4480}" srcOrd="0" destOrd="0" presId="urn:microsoft.com/office/officeart/2005/8/layout/process1"/>
    <dgm:cxn modelId="{DAF47D2A-6A5B-7D4F-8682-B6535C0A794E}" type="presOf" srcId="{5EDFFF77-F75C-4448-A469-F6EEE870B8CB}" destId="{55CD432B-6C89-9348-A2BA-F31EF0F21AD4}" srcOrd="0" destOrd="0" presId="urn:microsoft.com/office/officeart/2005/8/layout/process1"/>
    <dgm:cxn modelId="{3C465D4A-6E97-8842-B5D2-38696C9C2392}" type="presOf" srcId="{C4374117-257B-564E-A016-889E968E4EC5}" destId="{65BD3E02-4D6E-794D-B6FE-5FCD053A9FE6}" srcOrd="1" destOrd="0" presId="urn:microsoft.com/office/officeart/2005/8/layout/process1"/>
    <dgm:cxn modelId="{3C72CD50-BD07-8642-B713-BC621AF652A0}" type="presOf" srcId="{B191545B-C2EF-D549-93F3-60F7B477C592}" destId="{13D8D15E-3B5F-1B48-BA99-8D19449FB702}" srcOrd="0" destOrd="0" presId="urn:microsoft.com/office/officeart/2005/8/layout/process1"/>
    <dgm:cxn modelId="{799C4A51-2DDE-C944-8D6F-A1DC46977038}" type="presOf" srcId="{C4374117-257B-564E-A016-889E968E4EC5}" destId="{4D927AD8-6948-AC44-B863-A110433F2977}" srcOrd="0" destOrd="0" presId="urn:microsoft.com/office/officeart/2005/8/layout/process1"/>
    <dgm:cxn modelId="{9B6E9661-74BE-1045-8CF8-12A02E5AD3F8}" type="presOf" srcId="{9DD172E8-7491-784E-A583-359EB46D415E}" destId="{809C2B85-9643-4E4D-B06D-EDC2F0C8D501}" srcOrd="0" destOrd="0" presId="urn:microsoft.com/office/officeart/2005/8/layout/process1"/>
    <dgm:cxn modelId="{BD61E86B-CD79-C24C-9A9C-6AA170018F8F}" srcId="{4BCC87F2-31DE-084A-96EF-66EA745718C1}" destId="{CBA922D8-5A20-0B47-B379-00EAF02AFB79}" srcOrd="2" destOrd="0" parTransId="{B4FE76A6-8D2C-824D-A2AB-91F4A932EDF0}" sibTransId="{C4374117-257B-564E-A016-889E968E4EC5}"/>
    <dgm:cxn modelId="{D8216990-D3E9-5447-8BD9-47D6867B8315}" type="presOf" srcId="{5EDFFF77-F75C-4448-A469-F6EEE870B8CB}" destId="{8F483958-30F6-3244-9291-1D98BAC0763D}" srcOrd="1" destOrd="0" presId="urn:microsoft.com/office/officeart/2005/8/layout/process1"/>
    <dgm:cxn modelId="{862807A0-C0B7-9D42-B3CD-14951E48D40C}" type="presOf" srcId="{13F84776-5A3C-EF45-962B-D4DCFC349173}" destId="{2B1AF83F-1014-7842-A4FD-D472ACBD6AD2}" srcOrd="0" destOrd="0" presId="urn:microsoft.com/office/officeart/2005/8/layout/process1"/>
    <dgm:cxn modelId="{9B0F7CA7-28D1-DD41-8E89-DE55083697C7}" type="presOf" srcId="{360C0EBC-C8A7-7D48-BB21-C963F33A394E}" destId="{B03F211E-6853-0D45-A487-AA6C8F2C0B24}" srcOrd="0" destOrd="0" presId="urn:microsoft.com/office/officeart/2005/8/layout/process1"/>
    <dgm:cxn modelId="{B6510DAA-B0A0-494A-B015-9CAC3E50588D}" type="presOf" srcId="{B2CAD2C6-08C9-DA49-8168-CBE4E2AFD68C}" destId="{D0DBE1CE-87F6-2649-87AF-4806A61E8CD5}" srcOrd="1" destOrd="0" presId="urn:microsoft.com/office/officeart/2005/8/layout/process1"/>
    <dgm:cxn modelId="{1828C1B5-669B-D44F-89FF-6A4427EC92A3}" type="presOf" srcId="{9B490C4E-018E-4E4C-9123-6DEC25A017B8}" destId="{CE661B88-75C1-B34E-9D3A-19E19ED75A0E}" srcOrd="0" destOrd="0" presId="urn:microsoft.com/office/officeart/2005/8/layout/process1"/>
    <dgm:cxn modelId="{D38486BD-35CD-6B41-A7B1-0B15115AB81A}" srcId="{4BCC87F2-31DE-084A-96EF-66EA745718C1}" destId="{BB4C69D5-F74A-DE42-A4A9-9743A043B897}" srcOrd="0" destOrd="0" parTransId="{9049BC64-582D-B241-A48E-B7FC2A6981A0}" sibTransId="{B2CAD2C6-08C9-DA49-8168-CBE4E2AFD68C}"/>
    <dgm:cxn modelId="{DD3F37BE-1ED4-2548-BC1A-09827BD9D25D}" type="presOf" srcId="{BB4C69D5-F74A-DE42-A4A9-9743A043B897}" destId="{D8BEB5D4-FC6F-2340-BF7B-B648AF79BC73}" srcOrd="0" destOrd="0" presId="urn:microsoft.com/office/officeart/2005/8/layout/process1"/>
    <dgm:cxn modelId="{CD9A2FC8-6C08-3941-AB0D-0D4C68DDD55F}" srcId="{4BCC87F2-31DE-084A-96EF-66EA745718C1}" destId="{B191545B-C2EF-D549-93F3-60F7B477C592}" srcOrd="3" destOrd="0" parTransId="{A3DD6BDD-B309-5E40-B3DE-934BCD3FAE8F}" sibTransId="{5EDFFF77-F75C-4448-A469-F6EEE870B8CB}"/>
    <dgm:cxn modelId="{5534CECF-C307-9445-AFE8-ECEC578BE96E}" type="presOf" srcId="{13F84776-5A3C-EF45-962B-D4DCFC349173}" destId="{5F87597A-8E1C-E34F-9E6F-FDD55EC25629}" srcOrd="1" destOrd="0" presId="urn:microsoft.com/office/officeart/2005/8/layout/process1"/>
    <dgm:cxn modelId="{C823F7E8-0736-AD45-874C-1DA989C62303}" type="presOf" srcId="{B2CAD2C6-08C9-DA49-8168-CBE4E2AFD68C}" destId="{87AF59AC-0A09-AC4B-AA7A-9371A00BA7B6}" srcOrd="0" destOrd="0" presId="urn:microsoft.com/office/officeart/2005/8/layout/process1"/>
    <dgm:cxn modelId="{822D7BEE-9078-9B45-B45A-853740DCA60F}" srcId="{4BCC87F2-31DE-084A-96EF-66EA745718C1}" destId="{F987D459-6E09-684C-8F26-50EC6B3426A1}" srcOrd="4" destOrd="0" parTransId="{46782A74-20A0-CD40-93BD-D32A3B7362D3}" sibTransId="{13F84776-5A3C-EF45-962B-D4DCFC349173}"/>
    <dgm:cxn modelId="{80691A09-4267-DC45-868D-60A972C9AF9B}" type="presParOf" srcId="{AFC89AAE-5166-6E4E-BD10-09B5BFDB4480}" destId="{D8BEB5D4-FC6F-2340-BF7B-B648AF79BC73}" srcOrd="0" destOrd="0" presId="urn:microsoft.com/office/officeart/2005/8/layout/process1"/>
    <dgm:cxn modelId="{20FBF3D3-EDB8-6A43-8745-5A4F27778D0E}" type="presParOf" srcId="{AFC89AAE-5166-6E4E-BD10-09B5BFDB4480}" destId="{87AF59AC-0A09-AC4B-AA7A-9371A00BA7B6}" srcOrd="1" destOrd="0" presId="urn:microsoft.com/office/officeart/2005/8/layout/process1"/>
    <dgm:cxn modelId="{620E446E-9C84-7D4A-872B-BDF4CAB49A83}" type="presParOf" srcId="{87AF59AC-0A09-AC4B-AA7A-9371A00BA7B6}" destId="{D0DBE1CE-87F6-2649-87AF-4806A61E8CD5}" srcOrd="0" destOrd="0" presId="urn:microsoft.com/office/officeart/2005/8/layout/process1"/>
    <dgm:cxn modelId="{1129E26A-8FF3-2B48-A996-9F1C2A781EBC}" type="presParOf" srcId="{AFC89AAE-5166-6E4E-BD10-09B5BFDB4480}" destId="{CE661B88-75C1-B34E-9D3A-19E19ED75A0E}" srcOrd="2" destOrd="0" presId="urn:microsoft.com/office/officeart/2005/8/layout/process1"/>
    <dgm:cxn modelId="{F8C7D178-9113-3F48-83B2-41B373369A9D}" type="presParOf" srcId="{AFC89AAE-5166-6E4E-BD10-09B5BFDB4480}" destId="{B03F211E-6853-0D45-A487-AA6C8F2C0B24}" srcOrd="3" destOrd="0" presId="urn:microsoft.com/office/officeart/2005/8/layout/process1"/>
    <dgm:cxn modelId="{D91A4ED1-BE75-A947-AA3E-899F46A4A0C0}" type="presParOf" srcId="{B03F211E-6853-0D45-A487-AA6C8F2C0B24}" destId="{0ED02C45-2DAB-5D4E-9E15-2D1EBE0D5759}" srcOrd="0" destOrd="0" presId="urn:microsoft.com/office/officeart/2005/8/layout/process1"/>
    <dgm:cxn modelId="{A13D7F51-0008-0D4D-9E60-4A6487AD2B07}" type="presParOf" srcId="{AFC89AAE-5166-6E4E-BD10-09B5BFDB4480}" destId="{F1B6D5C2-8027-F44E-83ED-4F033CD810F9}" srcOrd="4" destOrd="0" presId="urn:microsoft.com/office/officeart/2005/8/layout/process1"/>
    <dgm:cxn modelId="{03BE157D-AA5A-1B46-9BBB-619FC963CB45}" type="presParOf" srcId="{AFC89AAE-5166-6E4E-BD10-09B5BFDB4480}" destId="{4D927AD8-6948-AC44-B863-A110433F2977}" srcOrd="5" destOrd="0" presId="urn:microsoft.com/office/officeart/2005/8/layout/process1"/>
    <dgm:cxn modelId="{61DDE245-0CB2-6747-A663-77E63C96D159}" type="presParOf" srcId="{4D927AD8-6948-AC44-B863-A110433F2977}" destId="{65BD3E02-4D6E-794D-B6FE-5FCD053A9FE6}" srcOrd="0" destOrd="0" presId="urn:microsoft.com/office/officeart/2005/8/layout/process1"/>
    <dgm:cxn modelId="{F5DD6D32-7BA0-3943-8F23-355FB781FEF9}" type="presParOf" srcId="{AFC89AAE-5166-6E4E-BD10-09B5BFDB4480}" destId="{13D8D15E-3B5F-1B48-BA99-8D19449FB702}" srcOrd="6" destOrd="0" presId="urn:microsoft.com/office/officeart/2005/8/layout/process1"/>
    <dgm:cxn modelId="{DE1D0B16-2AA3-AB4B-BEAA-DC250CD2AA3F}" type="presParOf" srcId="{AFC89AAE-5166-6E4E-BD10-09B5BFDB4480}" destId="{55CD432B-6C89-9348-A2BA-F31EF0F21AD4}" srcOrd="7" destOrd="0" presId="urn:microsoft.com/office/officeart/2005/8/layout/process1"/>
    <dgm:cxn modelId="{D80CAD1F-F305-4A4A-96EE-77A9F7A69937}" type="presParOf" srcId="{55CD432B-6C89-9348-A2BA-F31EF0F21AD4}" destId="{8F483958-30F6-3244-9291-1D98BAC0763D}" srcOrd="0" destOrd="0" presId="urn:microsoft.com/office/officeart/2005/8/layout/process1"/>
    <dgm:cxn modelId="{C0B58F97-B386-CB41-BFBD-BE61D5E6ED9E}" type="presParOf" srcId="{AFC89AAE-5166-6E4E-BD10-09B5BFDB4480}" destId="{DDE803AC-5F89-AF4D-9419-CAE5E03D3E7F}" srcOrd="8" destOrd="0" presId="urn:microsoft.com/office/officeart/2005/8/layout/process1"/>
    <dgm:cxn modelId="{878855E1-C4B5-1844-82AC-69E9D1215A28}" type="presParOf" srcId="{AFC89AAE-5166-6E4E-BD10-09B5BFDB4480}" destId="{2B1AF83F-1014-7842-A4FD-D472ACBD6AD2}" srcOrd="9" destOrd="0" presId="urn:microsoft.com/office/officeart/2005/8/layout/process1"/>
    <dgm:cxn modelId="{8979A549-F0CC-E747-A9D9-6C62A9C1CB55}" type="presParOf" srcId="{2B1AF83F-1014-7842-A4FD-D472ACBD6AD2}" destId="{5F87597A-8E1C-E34F-9E6F-FDD55EC25629}" srcOrd="0" destOrd="0" presId="urn:microsoft.com/office/officeart/2005/8/layout/process1"/>
    <dgm:cxn modelId="{53574000-B5AC-B446-BDF9-A46F6EE9F850}" type="presParOf" srcId="{AFC89AAE-5166-6E4E-BD10-09B5BFDB4480}" destId="{809C2B85-9643-4E4D-B06D-EDC2F0C8D501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F359E3-FF3E-6043-B46C-A1B790C8E8C3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8C21BB15-E01F-E74E-9B31-AEA506620FC0}">
      <dgm:prSet phldrT="[Text]"/>
      <dgm:spPr/>
      <dgm:t>
        <a:bodyPr/>
        <a:lstStyle/>
        <a:p>
          <a:r>
            <a:rPr lang="en-US" dirty="0"/>
            <a:t>World</a:t>
          </a:r>
        </a:p>
      </dgm:t>
    </dgm:pt>
    <dgm:pt modelId="{A97A2818-4F35-9F44-B22F-C003F24B54B6}" type="parTrans" cxnId="{124E1D54-A533-B849-99AA-0B2139EA15A9}">
      <dgm:prSet/>
      <dgm:spPr/>
      <dgm:t>
        <a:bodyPr/>
        <a:lstStyle/>
        <a:p>
          <a:endParaRPr lang="en-US"/>
        </a:p>
      </dgm:t>
    </dgm:pt>
    <dgm:pt modelId="{05B0CBC8-81CD-8746-8820-D655424EBBF8}" type="sibTrans" cxnId="{124E1D54-A533-B849-99AA-0B2139EA15A9}">
      <dgm:prSet/>
      <dgm:spPr/>
      <dgm:t>
        <a:bodyPr/>
        <a:lstStyle/>
        <a:p>
          <a:endParaRPr lang="en-US"/>
        </a:p>
      </dgm:t>
    </dgm:pt>
    <dgm:pt modelId="{0035516B-E877-2645-BF13-2EB1D0560DBB}">
      <dgm:prSet phldrT="[Text]"/>
      <dgm:spPr/>
      <dgm:t>
        <a:bodyPr/>
        <a:lstStyle/>
        <a:p>
          <a:r>
            <a:rPr lang="en-US" dirty="0"/>
            <a:t>AI Pipeline</a:t>
          </a:r>
        </a:p>
      </dgm:t>
    </dgm:pt>
    <dgm:pt modelId="{5E9E387C-D48A-F34A-8F8E-AB24E3226A28}" type="parTrans" cxnId="{D6A7E62D-5DDC-D74A-BDB3-FE40213D15EB}">
      <dgm:prSet/>
      <dgm:spPr/>
      <dgm:t>
        <a:bodyPr/>
        <a:lstStyle/>
        <a:p>
          <a:endParaRPr lang="en-US"/>
        </a:p>
      </dgm:t>
    </dgm:pt>
    <dgm:pt modelId="{3615A91B-1149-A947-A4E2-031E7877290C}" type="sibTrans" cxnId="{D6A7E62D-5DDC-D74A-BDB3-FE40213D15EB}">
      <dgm:prSet/>
      <dgm:spPr/>
      <dgm:t>
        <a:bodyPr/>
        <a:lstStyle/>
        <a:p>
          <a:endParaRPr lang="en-US"/>
        </a:p>
      </dgm:t>
    </dgm:pt>
    <dgm:pt modelId="{F20B290F-6846-064F-9FC9-2A6EC5C0CBFF}">
      <dgm:prSet phldrT="[Text]"/>
      <dgm:spPr/>
      <dgm:t>
        <a:bodyPr/>
        <a:lstStyle/>
        <a:p>
          <a:r>
            <a:rPr lang="en-US" dirty="0"/>
            <a:t>Actions</a:t>
          </a:r>
        </a:p>
      </dgm:t>
    </dgm:pt>
    <dgm:pt modelId="{F1C6DC59-6849-E648-95D0-CF8A291E9175}" type="parTrans" cxnId="{976635A5-F42D-9142-B41E-101D298C5FAF}">
      <dgm:prSet/>
      <dgm:spPr/>
      <dgm:t>
        <a:bodyPr/>
        <a:lstStyle/>
        <a:p>
          <a:endParaRPr lang="en-US"/>
        </a:p>
      </dgm:t>
    </dgm:pt>
    <dgm:pt modelId="{CFAA4F41-6E38-9541-BA9E-F3173491DDEF}" type="sibTrans" cxnId="{976635A5-F42D-9142-B41E-101D298C5FAF}">
      <dgm:prSet/>
      <dgm:spPr/>
      <dgm:t>
        <a:bodyPr/>
        <a:lstStyle/>
        <a:p>
          <a:endParaRPr lang="en-US"/>
        </a:p>
      </dgm:t>
    </dgm:pt>
    <dgm:pt modelId="{C23D8622-4259-EC4D-9A7C-42989C33913F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CECD5B37-E405-C840-9083-B8D15535E7AC}" type="parTrans" cxnId="{9155C885-CFE0-CF4B-83BA-70971B43503D}">
      <dgm:prSet/>
      <dgm:spPr/>
      <dgm:t>
        <a:bodyPr/>
        <a:lstStyle/>
        <a:p>
          <a:endParaRPr lang="en-US"/>
        </a:p>
      </dgm:t>
    </dgm:pt>
    <dgm:pt modelId="{300C01A9-955F-114B-AED4-83AC6CD627BB}" type="sibTrans" cxnId="{9155C885-CFE0-CF4B-83BA-70971B43503D}">
      <dgm:prSet/>
      <dgm:spPr/>
      <dgm:t>
        <a:bodyPr/>
        <a:lstStyle/>
        <a:p>
          <a:endParaRPr lang="en-US"/>
        </a:p>
      </dgm:t>
    </dgm:pt>
    <dgm:pt modelId="{0433C81B-AB10-0648-8AEE-B5F812018337}">
      <dgm:prSet phldrT="[Text]"/>
      <dgm:spPr/>
      <dgm:t>
        <a:bodyPr/>
        <a:lstStyle/>
        <a:p>
          <a:r>
            <a:rPr lang="en-US" dirty="0"/>
            <a:t>Disparity in Outcomes</a:t>
          </a:r>
        </a:p>
      </dgm:t>
    </dgm:pt>
    <dgm:pt modelId="{C36E04B2-DBC0-F949-9822-052A6E7FF330}" type="parTrans" cxnId="{36B960A6-DF18-714F-A852-BA97B5EFE7BE}">
      <dgm:prSet/>
      <dgm:spPr/>
      <dgm:t>
        <a:bodyPr/>
        <a:lstStyle/>
        <a:p>
          <a:endParaRPr lang="en-US"/>
        </a:p>
      </dgm:t>
    </dgm:pt>
    <dgm:pt modelId="{CA72E645-F5AC-4A4A-8365-79C8282AF391}" type="sibTrans" cxnId="{36B960A6-DF18-714F-A852-BA97B5EFE7BE}">
      <dgm:prSet/>
      <dgm:spPr/>
      <dgm:t>
        <a:bodyPr/>
        <a:lstStyle/>
        <a:p>
          <a:endParaRPr lang="en-US"/>
        </a:p>
      </dgm:t>
    </dgm:pt>
    <dgm:pt modelId="{27A2E45C-AE8E-1441-A2EF-A4C6E3BD2668}" type="pres">
      <dgm:prSet presAssocID="{CAF359E3-FF3E-6043-B46C-A1B790C8E8C3}" presName="Name0" presStyleCnt="0">
        <dgm:presLayoutVars>
          <dgm:dir/>
          <dgm:resizeHandles val="exact"/>
        </dgm:presLayoutVars>
      </dgm:prSet>
      <dgm:spPr/>
    </dgm:pt>
    <dgm:pt modelId="{DB62EF61-F651-3C43-BEED-805480128E21}" type="pres">
      <dgm:prSet presAssocID="{8C21BB15-E01F-E74E-9B31-AEA506620FC0}" presName="node" presStyleLbl="node1" presStyleIdx="0" presStyleCnt="5">
        <dgm:presLayoutVars>
          <dgm:bulletEnabled val="1"/>
        </dgm:presLayoutVars>
      </dgm:prSet>
      <dgm:spPr/>
    </dgm:pt>
    <dgm:pt modelId="{640CB942-B6B0-284F-94EE-DAA36E8740EB}" type="pres">
      <dgm:prSet presAssocID="{05B0CBC8-81CD-8746-8820-D655424EBBF8}" presName="sibTrans" presStyleLbl="sibTrans2D1" presStyleIdx="0" presStyleCnt="4"/>
      <dgm:spPr/>
    </dgm:pt>
    <dgm:pt modelId="{ECE5B618-E886-A24D-8ED9-8A2AA74FEDCA}" type="pres">
      <dgm:prSet presAssocID="{05B0CBC8-81CD-8746-8820-D655424EBBF8}" presName="connectorText" presStyleLbl="sibTrans2D1" presStyleIdx="0" presStyleCnt="4"/>
      <dgm:spPr/>
    </dgm:pt>
    <dgm:pt modelId="{25DE5F47-6F09-D644-B951-7ECCCE199BBD}" type="pres">
      <dgm:prSet presAssocID="{C23D8622-4259-EC4D-9A7C-42989C33913F}" presName="node" presStyleLbl="node1" presStyleIdx="1" presStyleCnt="5">
        <dgm:presLayoutVars>
          <dgm:bulletEnabled val="1"/>
        </dgm:presLayoutVars>
      </dgm:prSet>
      <dgm:spPr/>
    </dgm:pt>
    <dgm:pt modelId="{A81B3B9C-94DD-7049-8278-CBDCBD9310BC}" type="pres">
      <dgm:prSet presAssocID="{300C01A9-955F-114B-AED4-83AC6CD627BB}" presName="sibTrans" presStyleLbl="sibTrans2D1" presStyleIdx="1" presStyleCnt="4"/>
      <dgm:spPr/>
    </dgm:pt>
    <dgm:pt modelId="{123424E5-938A-F346-AA68-C63A1A3EB868}" type="pres">
      <dgm:prSet presAssocID="{300C01A9-955F-114B-AED4-83AC6CD627BB}" presName="connectorText" presStyleLbl="sibTrans2D1" presStyleIdx="1" presStyleCnt="4"/>
      <dgm:spPr/>
    </dgm:pt>
    <dgm:pt modelId="{01EF44C5-252B-0A4C-A30C-84CCF917CBC0}" type="pres">
      <dgm:prSet presAssocID="{0035516B-E877-2645-BF13-2EB1D0560DBB}" presName="node" presStyleLbl="node1" presStyleIdx="2" presStyleCnt="5">
        <dgm:presLayoutVars>
          <dgm:bulletEnabled val="1"/>
        </dgm:presLayoutVars>
      </dgm:prSet>
      <dgm:spPr/>
    </dgm:pt>
    <dgm:pt modelId="{E1EB2EAF-2685-2145-B9F3-CD0B1D45E34B}" type="pres">
      <dgm:prSet presAssocID="{3615A91B-1149-A947-A4E2-031E7877290C}" presName="sibTrans" presStyleLbl="sibTrans2D1" presStyleIdx="2" presStyleCnt="4"/>
      <dgm:spPr/>
    </dgm:pt>
    <dgm:pt modelId="{31DC9A52-3AFA-6E40-A805-FF55329F8F2E}" type="pres">
      <dgm:prSet presAssocID="{3615A91B-1149-A947-A4E2-031E7877290C}" presName="connectorText" presStyleLbl="sibTrans2D1" presStyleIdx="2" presStyleCnt="4"/>
      <dgm:spPr/>
    </dgm:pt>
    <dgm:pt modelId="{6D4D51E8-C9B9-9A4E-8104-8412D5416B4E}" type="pres">
      <dgm:prSet presAssocID="{F20B290F-6846-064F-9FC9-2A6EC5C0CBFF}" presName="node" presStyleLbl="node1" presStyleIdx="3" presStyleCnt="5">
        <dgm:presLayoutVars>
          <dgm:bulletEnabled val="1"/>
        </dgm:presLayoutVars>
      </dgm:prSet>
      <dgm:spPr/>
    </dgm:pt>
    <dgm:pt modelId="{DDA29801-4FFE-E148-B2C2-F3ED5401E54F}" type="pres">
      <dgm:prSet presAssocID="{CFAA4F41-6E38-9541-BA9E-F3173491DDEF}" presName="sibTrans" presStyleLbl="sibTrans2D1" presStyleIdx="3" presStyleCnt="4"/>
      <dgm:spPr/>
    </dgm:pt>
    <dgm:pt modelId="{DF687784-06FF-614B-ACCA-A14AE79C6840}" type="pres">
      <dgm:prSet presAssocID="{CFAA4F41-6E38-9541-BA9E-F3173491DDEF}" presName="connectorText" presStyleLbl="sibTrans2D1" presStyleIdx="3" presStyleCnt="4"/>
      <dgm:spPr/>
    </dgm:pt>
    <dgm:pt modelId="{3D4D8B31-373B-B045-80B9-309C115BBC99}" type="pres">
      <dgm:prSet presAssocID="{0433C81B-AB10-0648-8AEE-B5F812018337}" presName="node" presStyleLbl="node1" presStyleIdx="4" presStyleCnt="5">
        <dgm:presLayoutVars>
          <dgm:bulletEnabled val="1"/>
        </dgm:presLayoutVars>
      </dgm:prSet>
      <dgm:spPr/>
    </dgm:pt>
  </dgm:ptLst>
  <dgm:cxnLst>
    <dgm:cxn modelId="{856D970B-2CD9-594B-BC50-1291C373FF8E}" type="presOf" srcId="{05B0CBC8-81CD-8746-8820-D655424EBBF8}" destId="{640CB942-B6B0-284F-94EE-DAA36E8740EB}" srcOrd="0" destOrd="0" presId="urn:microsoft.com/office/officeart/2005/8/layout/process1"/>
    <dgm:cxn modelId="{BEF97611-E2F6-474E-B192-956942919587}" type="presOf" srcId="{8C21BB15-E01F-E74E-9B31-AEA506620FC0}" destId="{DB62EF61-F651-3C43-BEED-805480128E21}" srcOrd="0" destOrd="0" presId="urn:microsoft.com/office/officeart/2005/8/layout/process1"/>
    <dgm:cxn modelId="{232ADB17-E979-6B42-9477-BFD3E36B1D33}" type="presOf" srcId="{CFAA4F41-6E38-9541-BA9E-F3173491DDEF}" destId="{DDA29801-4FFE-E148-B2C2-F3ED5401E54F}" srcOrd="0" destOrd="0" presId="urn:microsoft.com/office/officeart/2005/8/layout/process1"/>
    <dgm:cxn modelId="{D6A7E62D-5DDC-D74A-BDB3-FE40213D15EB}" srcId="{CAF359E3-FF3E-6043-B46C-A1B790C8E8C3}" destId="{0035516B-E877-2645-BF13-2EB1D0560DBB}" srcOrd="2" destOrd="0" parTransId="{5E9E387C-D48A-F34A-8F8E-AB24E3226A28}" sibTransId="{3615A91B-1149-A947-A4E2-031E7877290C}"/>
    <dgm:cxn modelId="{0C967A3F-4A83-E44F-962A-2D23A535A031}" type="presOf" srcId="{C23D8622-4259-EC4D-9A7C-42989C33913F}" destId="{25DE5F47-6F09-D644-B951-7ECCCE199BBD}" srcOrd="0" destOrd="0" presId="urn:microsoft.com/office/officeart/2005/8/layout/process1"/>
    <dgm:cxn modelId="{A54D7A43-1F7A-6B4D-814A-AA1C813D5269}" type="presOf" srcId="{0433C81B-AB10-0648-8AEE-B5F812018337}" destId="{3D4D8B31-373B-B045-80B9-309C115BBC99}" srcOrd="0" destOrd="0" presId="urn:microsoft.com/office/officeart/2005/8/layout/process1"/>
    <dgm:cxn modelId="{124E1D54-A533-B849-99AA-0B2139EA15A9}" srcId="{CAF359E3-FF3E-6043-B46C-A1B790C8E8C3}" destId="{8C21BB15-E01F-E74E-9B31-AEA506620FC0}" srcOrd="0" destOrd="0" parTransId="{A97A2818-4F35-9F44-B22F-C003F24B54B6}" sibTransId="{05B0CBC8-81CD-8746-8820-D655424EBBF8}"/>
    <dgm:cxn modelId="{25411B66-6D7D-8F4C-91FF-9B19356A51F2}" type="presOf" srcId="{300C01A9-955F-114B-AED4-83AC6CD627BB}" destId="{123424E5-938A-F346-AA68-C63A1A3EB868}" srcOrd="1" destOrd="0" presId="urn:microsoft.com/office/officeart/2005/8/layout/process1"/>
    <dgm:cxn modelId="{A9B12866-F890-6F4F-B87B-087E91AD82A8}" type="presOf" srcId="{300C01A9-955F-114B-AED4-83AC6CD627BB}" destId="{A81B3B9C-94DD-7049-8278-CBDCBD9310BC}" srcOrd="0" destOrd="0" presId="urn:microsoft.com/office/officeart/2005/8/layout/process1"/>
    <dgm:cxn modelId="{001F6E72-3266-5D4D-A549-CB063B74B7B7}" type="presOf" srcId="{CFAA4F41-6E38-9541-BA9E-F3173491DDEF}" destId="{DF687784-06FF-614B-ACCA-A14AE79C6840}" srcOrd="1" destOrd="0" presId="urn:microsoft.com/office/officeart/2005/8/layout/process1"/>
    <dgm:cxn modelId="{9155C885-CFE0-CF4B-83BA-70971B43503D}" srcId="{CAF359E3-FF3E-6043-B46C-A1B790C8E8C3}" destId="{C23D8622-4259-EC4D-9A7C-42989C33913F}" srcOrd="1" destOrd="0" parTransId="{CECD5B37-E405-C840-9083-B8D15535E7AC}" sibTransId="{300C01A9-955F-114B-AED4-83AC6CD627BB}"/>
    <dgm:cxn modelId="{018D7A8D-7FBD-D242-B3AE-AA22C3EB1476}" type="presOf" srcId="{0035516B-E877-2645-BF13-2EB1D0560DBB}" destId="{01EF44C5-252B-0A4C-A30C-84CCF917CBC0}" srcOrd="0" destOrd="0" presId="urn:microsoft.com/office/officeart/2005/8/layout/process1"/>
    <dgm:cxn modelId="{976635A5-F42D-9142-B41E-101D298C5FAF}" srcId="{CAF359E3-FF3E-6043-B46C-A1B790C8E8C3}" destId="{F20B290F-6846-064F-9FC9-2A6EC5C0CBFF}" srcOrd="3" destOrd="0" parTransId="{F1C6DC59-6849-E648-95D0-CF8A291E9175}" sibTransId="{CFAA4F41-6E38-9541-BA9E-F3173491DDEF}"/>
    <dgm:cxn modelId="{36B960A6-DF18-714F-A852-BA97B5EFE7BE}" srcId="{CAF359E3-FF3E-6043-B46C-A1B790C8E8C3}" destId="{0433C81B-AB10-0648-8AEE-B5F812018337}" srcOrd="4" destOrd="0" parTransId="{C36E04B2-DBC0-F949-9822-052A6E7FF330}" sibTransId="{CA72E645-F5AC-4A4A-8365-79C8282AF391}"/>
    <dgm:cxn modelId="{D7D3EEB4-1A1C-C84F-9BB3-7AE62FC2483C}" type="presOf" srcId="{F20B290F-6846-064F-9FC9-2A6EC5C0CBFF}" destId="{6D4D51E8-C9B9-9A4E-8104-8412D5416B4E}" srcOrd="0" destOrd="0" presId="urn:microsoft.com/office/officeart/2005/8/layout/process1"/>
    <dgm:cxn modelId="{AB34F7BD-76E4-6B4B-9A9E-209E01104D1F}" type="presOf" srcId="{3615A91B-1149-A947-A4E2-031E7877290C}" destId="{E1EB2EAF-2685-2145-B9F3-CD0B1D45E34B}" srcOrd="0" destOrd="0" presId="urn:microsoft.com/office/officeart/2005/8/layout/process1"/>
    <dgm:cxn modelId="{46725AD2-51D7-F04E-883B-E21F006CCA09}" type="presOf" srcId="{3615A91B-1149-A947-A4E2-031E7877290C}" destId="{31DC9A52-3AFA-6E40-A805-FF55329F8F2E}" srcOrd="1" destOrd="0" presId="urn:microsoft.com/office/officeart/2005/8/layout/process1"/>
    <dgm:cxn modelId="{CB2C70D5-7B11-DE48-9C65-586D38CA7F1E}" type="presOf" srcId="{CAF359E3-FF3E-6043-B46C-A1B790C8E8C3}" destId="{27A2E45C-AE8E-1441-A2EF-A4C6E3BD2668}" srcOrd="0" destOrd="0" presId="urn:microsoft.com/office/officeart/2005/8/layout/process1"/>
    <dgm:cxn modelId="{0FAA07FC-DC61-8B40-A5A8-D7BE4F2704D0}" type="presOf" srcId="{05B0CBC8-81CD-8746-8820-D655424EBBF8}" destId="{ECE5B618-E886-A24D-8ED9-8A2AA74FEDCA}" srcOrd="1" destOrd="0" presId="urn:microsoft.com/office/officeart/2005/8/layout/process1"/>
    <dgm:cxn modelId="{876939A7-BF4E-B447-B29B-F3042F64F400}" type="presParOf" srcId="{27A2E45C-AE8E-1441-A2EF-A4C6E3BD2668}" destId="{DB62EF61-F651-3C43-BEED-805480128E21}" srcOrd="0" destOrd="0" presId="urn:microsoft.com/office/officeart/2005/8/layout/process1"/>
    <dgm:cxn modelId="{F7F4C944-35D0-AC42-8F9F-550B4759E873}" type="presParOf" srcId="{27A2E45C-AE8E-1441-A2EF-A4C6E3BD2668}" destId="{640CB942-B6B0-284F-94EE-DAA36E8740EB}" srcOrd="1" destOrd="0" presId="urn:microsoft.com/office/officeart/2005/8/layout/process1"/>
    <dgm:cxn modelId="{72F209DC-0C64-4E44-966F-F703D2D34ACB}" type="presParOf" srcId="{640CB942-B6B0-284F-94EE-DAA36E8740EB}" destId="{ECE5B618-E886-A24D-8ED9-8A2AA74FEDCA}" srcOrd="0" destOrd="0" presId="urn:microsoft.com/office/officeart/2005/8/layout/process1"/>
    <dgm:cxn modelId="{E3B476C6-E3FA-EE4D-B809-E036AF8ECCD8}" type="presParOf" srcId="{27A2E45C-AE8E-1441-A2EF-A4C6E3BD2668}" destId="{25DE5F47-6F09-D644-B951-7ECCCE199BBD}" srcOrd="2" destOrd="0" presId="urn:microsoft.com/office/officeart/2005/8/layout/process1"/>
    <dgm:cxn modelId="{4636E1FC-2C1F-0C44-9C99-AE88CF55D02B}" type="presParOf" srcId="{27A2E45C-AE8E-1441-A2EF-A4C6E3BD2668}" destId="{A81B3B9C-94DD-7049-8278-CBDCBD9310BC}" srcOrd="3" destOrd="0" presId="urn:microsoft.com/office/officeart/2005/8/layout/process1"/>
    <dgm:cxn modelId="{1C29A18D-7C57-834B-81FA-D9D83B4127C3}" type="presParOf" srcId="{A81B3B9C-94DD-7049-8278-CBDCBD9310BC}" destId="{123424E5-938A-F346-AA68-C63A1A3EB868}" srcOrd="0" destOrd="0" presId="urn:microsoft.com/office/officeart/2005/8/layout/process1"/>
    <dgm:cxn modelId="{B3B9F62E-6677-B645-81B0-F03655E699A5}" type="presParOf" srcId="{27A2E45C-AE8E-1441-A2EF-A4C6E3BD2668}" destId="{01EF44C5-252B-0A4C-A30C-84CCF917CBC0}" srcOrd="4" destOrd="0" presId="urn:microsoft.com/office/officeart/2005/8/layout/process1"/>
    <dgm:cxn modelId="{4B2DF34F-9B37-9E44-BDCF-E9EA801768EE}" type="presParOf" srcId="{27A2E45C-AE8E-1441-A2EF-A4C6E3BD2668}" destId="{E1EB2EAF-2685-2145-B9F3-CD0B1D45E34B}" srcOrd="5" destOrd="0" presId="urn:microsoft.com/office/officeart/2005/8/layout/process1"/>
    <dgm:cxn modelId="{6CFDF109-3A7A-2142-8D6D-92B7B00C2052}" type="presParOf" srcId="{E1EB2EAF-2685-2145-B9F3-CD0B1D45E34B}" destId="{31DC9A52-3AFA-6E40-A805-FF55329F8F2E}" srcOrd="0" destOrd="0" presId="urn:microsoft.com/office/officeart/2005/8/layout/process1"/>
    <dgm:cxn modelId="{D89B6BE7-4BB6-0C47-B2A4-B07596415626}" type="presParOf" srcId="{27A2E45C-AE8E-1441-A2EF-A4C6E3BD2668}" destId="{6D4D51E8-C9B9-9A4E-8104-8412D5416B4E}" srcOrd="6" destOrd="0" presId="urn:microsoft.com/office/officeart/2005/8/layout/process1"/>
    <dgm:cxn modelId="{620E5D0A-A878-FD45-8D1A-723CBF7D312B}" type="presParOf" srcId="{27A2E45C-AE8E-1441-A2EF-A4C6E3BD2668}" destId="{DDA29801-4FFE-E148-B2C2-F3ED5401E54F}" srcOrd="7" destOrd="0" presId="urn:microsoft.com/office/officeart/2005/8/layout/process1"/>
    <dgm:cxn modelId="{0455ACB1-E9B3-FA43-889B-05ED7659BAF0}" type="presParOf" srcId="{DDA29801-4FFE-E148-B2C2-F3ED5401E54F}" destId="{DF687784-06FF-614B-ACCA-A14AE79C6840}" srcOrd="0" destOrd="0" presId="urn:microsoft.com/office/officeart/2005/8/layout/process1"/>
    <dgm:cxn modelId="{60E8930A-A287-8947-B6B4-7C68B2B65542}" type="presParOf" srcId="{27A2E45C-AE8E-1441-A2EF-A4C6E3BD2668}" destId="{3D4D8B31-373B-B045-80B9-309C115BBC99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BCC87F2-31DE-084A-96EF-66EA745718C1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BB4C69D5-F74A-DE42-A4A9-9743A043B897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Define</a:t>
          </a:r>
          <a:r>
            <a:rPr lang="en-US" sz="1600" dirty="0"/>
            <a:t> </a:t>
          </a:r>
          <a:r>
            <a:rPr lang="en-US" sz="1500" dirty="0"/>
            <a:t>(desired fairness or equity goals)</a:t>
          </a:r>
        </a:p>
      </dgm:t>
    </dgm:pt>
    <dgm:pt modelId="{9049BC64-582D-B241-A48E-B7FC2A6981A0}" type="parTrans" cxnId="{D38486BD-35CD-6B41-A7B1-0B15115AB81A}">
      <dgm:prSet/>
      <dgm:spPr/>
      <dgm:t>
        <a:bodyPr/>
        <a:lstStyle/>
        <a:p>
          <a:endParaRPr lang="en-US" sz="4000"/>
        </a:p>
      </dgm:t>
    </dgm:pt>
    <dgm:pt modelId="{B2CAD2C6-08C9-DA49-8168-CBE4E2AFD68C}" type="sibTrans" cxnId="{D38486BD-35CD-6B41-A7B1-0B15115AB81A}">
      <dgm:prSet custT="1"/>
      <dgm:spPr/>
      <dgm:t>
        <a:bodyPr/>
        <a:lstStyle/>
        <a:p>
          <a:endParaRPr lang="en-US" sz="1400"/>
        </a:p>
      </dgm:t>
    </dgm:pt>
    <dgm:pt modelId="{CBA922D8-5A20-0B47-B379-00EAF02AFB79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Understand </a:t>
          </a:r>
          <a:r>
            <a:rPr lang="en-US" sz="1500" dirty="0"/>
            <a:t>(root causes of bias)</a:t>
          </a:r>
        </a:p>
      </dgm:t>
    </dgm:pt>
    <dgm:pt modelId="{B4FE76A6-8D2C-824D-A2AB-91F4A932EDF0}" type="parTrans" cxnId="{BD61E86B-CD79-C24C-9A9C-6AA170018F8F}">
      <dgm:prSet/>
      <dgm:spPr/>
      <dgm:t>
        <a:bodyPr/>
        <a:lstStyle/>
        <a:p>
          <a:endParaRPr lang="en-US" sz="4000"/>
        </a:p>
      </dgm:t>
    </dgm:pt>
    <dgm:pt modelId="{C4374117-257B-564E-A016-889E968E4EC5}" type="sibTrans" cxnId="{BD61E86B-CD79-C24C-9A9C-6AA170018F8F}">
      <dgm:prSet custT="1"/>
      <dgm:spPr/>
      <dgm:t>
        <a:bodyPr/>
        <a:lstStyle/>
        <a:p>
          <a:endParaRPr lang="en-US" sz="1400"/>
        </a:p>
      </dgm:t>
    </dgm:pt>
    <dgm:pt modelId="{B191545B-C2EF-D549-93F3-60F7B477C592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Improve</a:t>
          </a:r>
          <a:r>
            <a:rPr lang="en-US" sz="1600" dirty="0"/>
            <a:t> </a:t>
          </a:r>
          <a:r>
            <a:rPr lang="en-US" sz="1500" dirty="0"/>
            <a:t>(fairness of AI systems)</a:t>
          </a:r>
        </a:p>
      </dgm:t>
    </dgm:pt>
    <dgm:pt modelId="{A3DD6BDD-B309-5E40-B3DE-934BCD3FAE8F}" type="parTrans" cxnId="{CD9A2FC8-6C08-3941-AB0D-0D4C68DDD55F}">
      <dgm:prSet/>
      <dgm:spPr/>
      <dgm:t>
        <a:bodyPr/>
        <a:lstStyle/>
        <a:p>
          <a:endParaRPr lang="en-US" sz="4000"/>
        </a:p>
      </dgm:t>
    </dgm:pt>
    <dgm:pt modelId="{5EDFFF77-F75C-4448-A469-F6EEE870B8CB}" type="sibTrans" cxnId="{CD9A2FC8-6C08-3941-AB0D-0D4C68DDD55F}">
      <dgm:prSet custT="1"/>
      <dgm:spPr/>
      <dgm:t>
        <a:bodyPr/>
        <a:lstStyle/>
        <a:p>
          <a:endParaRPr lang="en-US" sz="1400"/>
        </a:p>
      </dgm:t>
    </dgm:pt>
    <dgm:pt modelId="{9B490C4E-018E-4E4C-9123-6DEC25A017B8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Measure</a:t>
          </a:r>
          <a:r>
            <a:rPr lang="en-US" sz="1600" dirty="0"/>
            <a:t> and </a:t>
          </a:r>
          <a:br>
            <a:rPr lang="en-US" sz="1600" dirty="0"/>
          </a:br>
          <a:r>
            <a:rPr lang="en-US" sz="1600" dirty="0"/>
            <a:t>Detect </a:t>
          </a:r>
          <a:r>
            <a:rPr lang="en-US" sz="1500" dirty="0"/>
            <a:t>(bias</a:t>
          </a:r>
          <a:r>
            <a:rPr lang="en-US" sz="1600" dirty="0"/>
            <a:t>)</a:t>
          </a:r>
        </a:p>
      </dgm:t>
    </dgm:pt>
    <dgm:pt modelId="{D5B62046-EBD9-444F-B22E-A150B68A377D}" type="parTrans" cxnId="{8B778D0D-2C90-0C4D-8419-102593FA873A}">
      <dgm:prSet/>
      <dgm:spPr/>
      <dgm:t>
        <a:bodyPr/>
        <a:lstStyle/>
        <a:p>
          <a:endParaRPr lang="en-US" sz="4000"/>
        </a:p>
      </dgm:t>
    </dgm:pt>
    <dgm:pt modelId="{360C0EBC-C8A7-7D48-BB21-C963F33A394E}" type="sibTrans" cxnId="{8B778D0D-2C90-0C4D-8419-102593FA873A}">
      <dgm:prSet custT="1"/>
      <dgm:spPr/>
      <dgm:t>
        <a:bodyPr/>
        <a:lstStyle/>
        <a:p>
          <a:endParaRPr lang="en-US" sz="1400"/>
        </a:p>
      </dgm:t>
    </dgm:pt>
    <dgm:pt modelId="{F987D459-6E09-684C-8F26-50EC6B3426A1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Mitigate</a:t>
          </a:r>
          <a:r>
            <a:rPr lang="en-US" sz="1600" dirty="0"/>
            <a:t> </a:t>
          </a:r>
          <a:br>
            <a:rPr lang="en-US" sz="1600" dirty="0"/>
          </a:br>
          <a:r>
            <a:rPr lang="en-US" sz="1500" dirty="0"/>
            <a:t>(the impact through adjusting interventions)</a:t>
          </a:r>
        </a:p>
      </dgm:t>
    </dgm:pt>
    <dgm:pt modelId="{46782A74-20A0-CD40-93BD-D32A3B7362D3}" type="parTrans" cxnId="{822D7BEE-9078-9B45-B45A-853740DCA60F}">
      <dgm:prSet/>
      <dgm:spPr/>
      <dgm:t>
        <a:bodyPr/>
        <a:lstStyle/>
        <a:p>
          <a:endParaRPr lang="en-US" sz="4000"/>
        </a:p>
      </dgm:t>
    </dgm:pt>
    <dgm:pt modelId="{13F84776-5A3C-EF45-962B-D4DCFC349173}" type="sibTrans" cxnId="{822D7BEE-9078-9B45-B45A-853740DCA60F}">
      <dgm:prSet custT="1"/>
      <dgm:spPr/>
      <dgm:t>
        <a:bodyPr/>
        <a:lstStyle/>
        <a:p>
          <a:endParaRPr lang="en-US" sz="1400"/>
        </a:p>
      </dgm:t>
    </dgm:pt>
    <dgm:pt modelId="{9DD172E8-7491-784E-A583-359EB46D415E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600" dirty="0">
              <a:solidFill>
                <a:srgbClr val="FFFF00"/>
              </a:solidFill>
            </a:rPr>
            <a:t>Monitor &amp; Evaluate</a:t>
          </a:r>
        </a:p>
      </dgm:t>
    </dgm:pt>
    <dgm:pt modelId="{2CF992CF-84EC-C341-87E9-920C5AA5564A}" type="parTrans" cxnId="{EA6E8507-8890-BC4F-9591-BF2E62EA68E6}">
      <dgm:prSet/>
      <dgm:spPr/>
      <dgm:t>
        <a:bodyPr/>
        <a:lstStyle/>
        <a:p>
          <a:endParaRPr lang="en-US" sz="4000"/>
        </a:p>
      </dgm:t>
    </dgm:pt>
    <dgm:pt modelId="{12A03866-0C63-6442-B67A-4231651BA43A}" type="sibTrans" cxnId="{EA6E8507-8890-BC4F-9591-BF2E62EA68E6}">
      <dgm:prSet/>
      <dgm:spPr/>
      <dgm:t>
        <a:bodyPr/>
        <a:lstStyle/>
        <a:p>
          <a:endParaRPr lang="en-US" sz="2400"/>
        </a:p>
      </dgm:t>
    </dgm:pt>
    <dgm:pt modelId="{AFC89AAE-5166-6E4E-BD10-09B5BFDB4480}" type="pres">
      <dgm:prSet presAssocID="{4BCC87F2-31DE-084A-96EF-66EA745718C1}" presName="Name0" presStyleCnt="0">
        <dgm:presLayoutVars>
          <dgm:dir/>
          <dgm:resizeHandles val="exact"/>
        </dgm:presLayoutVars>
      </dgm:prSet>
      <dgm:spPr/>
    </dgm:pt>
    <dgm:pt modelId="{D8BEB5D4-FC6F-2340-BF7B-B648AF79BC73}" type="pres">
      <dgm:prSet presAssocID="{BB4C69D5-F74A-DE42-A4A9-9743A043B897}" presName="node" presStyleLbl="node1" presStyleIdx="0" presStyleCnt="6" custScaleY="108636">
        <dgm:presLayoutVars>
          <dgm:bulletEnabled val="1"/>
        </dgm:presLayoutVars>
      </dgm:prSet>
      <dgm:spPr/>
    </dgm:pt>
    <dgm:pt modelId="{87AF59AC-0A09-AC4B-AA7A-9371A00BA7B6}" type="pres">
      <dgm:prSet presAssocID="{B2CAD2C6-08C9-DA49-8168-CBE4E2AFD68C}" presName="sibTrans" presStyleLbl="sibTrans2D1" presStyleIdx="0" presStyleCnt="5"/>
      <dgm:spPr/>
    </dgm:pt>
    <dgm:pt modelId="{D0DBE1CE-87F6-2649-87AF-4806A61E8CD5}" type="pres">
      <dgm:prSet presAssocID="{B2CAD2C6-08C9-DA49-8168-CBE4E2AFD68C}" presName="connectorText" presStyleLbl="sibTrans2D1" presStyleIdx="0" presStyleCnt="5"/>
      <dgm:spPr/>
    </dgm:pt>
    <dgm:pt modelId="{CE661B88-75C1-B34E-9D3A-19E19ED75A0E}" type="pres">
      <dgm:prSet presAssocID="{9B490C4E-018E-4E4C-9123-6DEC25A017B8}" presName="node" presStyleLbl="node1" presStyleIdx="1" presStyleCnt="6" custScaleY="108636">
        <dgm:presLayoutVars>
          <dgm:bulletEnabled val="1"/>
        </dgm:presLayoutVars>
      </dgm:prSet>
      <dgm:spPr/>
    </dgm:pt>
    <dgm:pt modelId="{B03F211E-6853-0D45-A487-AA6C8F2C0B24}" type="pres">
      <dgm:prSet presAssocID="{360C0EBC-C8A7-7D48-BB21-C963F33A394E}" presName="sibTrans" presStyleLbl="sibTrans2D1" presStyleIdx="1" presStyleCnt="5"/>
      <dgm:spPr/>
    </dgm:pt>
    <dgm:pt modelId="{0ED02C45-2DAB-5D4E-9E15-2D1EBE0D5759}" type="pres">
      <dgm:prSet presAssocID="{360C0EBC-C8A7-7D48-BB21-C963F33A394E}" presName="connectorText" presStyleLbl="sibTrans2D1" presStyleIdx="1" presStyleCnt="5"/>
      <dgm:spPr/>
    </dgm:pt>
    <dgm:pt modelId="{F1B6D5C2-8027-F44E-83ED-4F033CD810F9}" type="pres">
      <dgm:prSet presAssocID="{CBA922D8-5A20-0B47-B379-00EAF02AFB79}" presName="node" presStyleLbl="node1" presStyleIdx="2" presStyleCnt="6" custScaleX="111589" custScaleY="108636">
        <dgm:presLayoutVars>
          <dgm:bulletEnabled val="1"/>
        </dgm:presLayoutVars>
      </dgm:prSet>
      <dgm:spPr/>
    </dgm:pt>
    <dgm:pt modelId="{4D927AD8-6948-AC44-B863-A110433F2977}" type="pres">
      <dgm:prSet presAssocID="{C4374117-257B-564E-A016-889E968E4EC5}" presName="sibTrans" presStyleLbl="sibTrans2D1" presStyleIdx="2" presStyleCnt="5"/>
      <dgm:spPr/>
    </dgm:pt>
    <dgm:pt modelId="{65BD3E02-4D6E-794D-B6FE-5FCD053A9FE6}" type="pres">
      <dgm:prSet presAssocID="{C4374117-257B-564E-A016-889E968E4EC5}" presName="connectorText" presStyleLbl="sibTrans2D1" presStyleIdx="2" presStyleCnt="5"/>
      <dgm:spPr/>
    </dgm:pt>
    <dgm:pt modelId="{13D8D15E-3B5F-1B48-BA99-8D19449FB702}" type="pres">
      <dgm:prSet presAssocID="{B191545B-C2EF-D549-93F3-60F7B477C592}" presName="node" presStyleLbl="node1" presStyleIdx="3" presStyleCnt="6" custScaleY="108636">
        <dgm:presLayoutVars>
          <dgm:bulletEnabled val="1"/>
        </dgm:presLayoutVars>
      </dgm:prSet>
      <dgm:spPr/>
    </dgm:pt>
    <dgm:pt modelId="{55CD432B-6C89-9348-A2BA-F31EF0F21AD4}" type="pres">
      <dgm:prSet presAssocID="{5EDFFF77-F75C-4448-A469-F6EEE870B8CB}" presName="sibTrans" presStyleLbl="sibTrans2D1" presStyleIdx="3" presStyleCnt="5"/>
      <dgm:spPr/>
    </dgm:pt>
    <dgm:pt modelId="{8F483958-30F6-3244-9291-1D98BAC0763D}" type="pres">
      <dgm:prSet presAssocID="{5EDFFF77-F75C-4448-A469-F6EEE870B8CB}" presName="connectorText" presStyleLbl="sibTrans2D1" presStyleIdx="3" presStyleCnt="5"/>
      <dgm:spPr/>
    </dgm:pt>
    <dgm:pt modelId="{DDE803AC-5F89-AF4D-9419-CAE5E03D3E7F}" type="pres">
      <dgm:prSet presAssocID="{F987D459-6E09-684C-8F26-50EC6B3426A1}" presName="node" presStyleLbl="node1" presStyleIdx="4" presStyleCnt="6" custScaleX="130094" custScaleY="108743">
        <dgm:presLayoutVars>
          <dgm:bulletEnabled val="1"/>
        </dgm:presLayoutVars>
      </dgm:prSet>
      <dgm:spPr/>
    </dgm:pt>
    <dgm:pt modelId="{2B1AF83F-1014-7842-A4FD-D472ACBD6AD2}" type="pres">
      <dgm:prSet presAssocID="{13F84776-5A3C-EF45-962B-D4DCFC349173}" presName="sibTrans" presStyleLbl="sibTrans2D1" presStyleIdx="4" presStyleCnt="5"/>
      <dgm:spPr/>
    </dgm:pt>
    <dgm:pt modelId="{5F87597A-8E1C-E34F-9E6F-FDD55EC25629}" type="pres">
      <dgm:prSet presAssocID="{13F84776-5A3C-EF45-962B-D4DCFC349173}" presName="connectorText" presStyleLbl="sibTrans2D1" presStyleIdx="4" presStyleCnt="5"/>
      <dgm:spPr/>
    </dgm:pt>
    <dgm:pt modelId="{809C2B85-9643-4E4D-B06D-EDC2F0C8D501}" type="pres">
      <dgm:prSet presAssocID="{9DD172E8-7491-784E-A583-359EB46D415E}" presName="node" presStyleLbl="node1" presStyleIdx="5" presStyleCnt="6" custScaleY="108636">
        <dgm:presLayoutVars>
          <dgm:bulletEnabled val="1"/>
        </dgm:presLayoutVars>
      </dgm:prSet>
      <dgm:spPr/>
    </dgm:pt>
  </dgm:ptLst>
  <dgm:cxnLst>
    <dgm:cxn modelId="{BE263F00-0F54-ED43-91C4-6EB1C1EFE4C1}" type="presOf" srcId="{360C0EBC-C8A7-7D48-BB21-C963F33A394E}" destId="{0ED02C45-2DAB-5D4E-9E15-2D1EBE0D5759}" srcOrd="1" destOrd="0" presId="urn:microsoft.com/office/officeart/2005/8/layout/process1"/>
    <dgm:cxn modelId="{8FA5BF02-08F4-E748-AC93-E27C377C3CFE}" type="presOf" srcId="{CBA922D8-5A20-0B47-B379-00EAF02AFB79}" destId="{F1B6D5C2-8027-F44E-83ED-4F033CD810F9}" srcOrd="0" destOrd="0" presId="urn:microsoft.com/office/officeart/2005/8/layout/process1"/>
    <dgm:cxn modelId="{EA6E8507-8890-BC4F-9591-BF2E62EA68E6}" srcId="{4BCC87F2-31DE-084A-96EF-66EA745718C1}" destId="{9DD172E8-7491-784E-A583-359EB46D415E}" srcOrd="5" destOrd="0" parTransId="{2CF992CF-84EC-C341-87E9-920C5AA5564A}" sibTransId="{12A03866-0C63-6442-B67A-4231651BA43A}"/>
    <dgm:cxn modelId="{8B778D0D-2C90-0C4D-8419-102593FA873A}" srcId="{4BCC87F2-31DE-084A-96EF-66EA745718C1}" destId="{9B490C4E-018E-4E4C-9123-6DEC25A017B8}" srcOrd="1" destOrd="0" parTransId="{D5B62046-EBD9-444F-B22E-A150B68A377D}" sibTransId="{360C0EBC-C8A7-7D48-BB21-C963F33A394E}"/>
    <dgm:cxn modelId="{26F76F11-4420-AD44-A0BD-A584E327735C}" type="presOf" srcId="{F987D459-6E09-684C-8F26-50EC6B3426A1}" destId="{DDE803AC-5F89-AF4D-9419-CAE5E03D3E7F}" srcOrd="0" destOrd="0" presId="urn:microsoft.com/office/officeart/2005/8/layout/process1"/>
    <dgm:cxn modelId="{ED916B18-2DFE-6843-BD3E-4434F0DE2B39}" type="presOf" srcId="{4BCC87F2-31DE-084A-96EF-66EA745718C1}" destId="{AFC89AAE-5166-6E4E-BD10-09B5BFDB4480}" srcOrd="0" destOrd="0" presId="urn:microsoft.com/office/officeart/2005/8/layout/process1"/>
    <dgm:cxn modelId="{DAF47D2A-6A5B-7D4F-8682-B6535C0A794E}" type="presOf" srcId="{5EDFFF77-F75C-4448-A469-F6EEE870B8CB}" destId="{55CD432B-6C89-9348-A2BA-F31EF0F21AD4}" srcOrd="0" destOrd="0" presId="urn:microsoft.com/office/officeart/2005/8/layout/process1"/>
    <dgm:cxn modelId="{3C465D4A-6E97-8842-B5D2-38696C9C2392}" type="presOf" srcId="{C4374117-257B-564E-A016-889E968E4EC5}" destId="{65BD3E02-4D6E-794D-B6FE-5FCD053A9FE6}" srcOrd="1" destOrd="0" presId="urn:microsoft.com/office/officeart/2005/8/layout/process1"/>
    <dgm:cxn modelId="{3C72CD50-BD07-8642-B713-BC621AF652A0}" type="presOf" srcId="{B191545B-C2EF-D549-93F3-60F7B477C592}" destId="{13D8D15E-3B5F-1B48-BA99-8D19449FB702}" srcOrd="0" destOrd="0" presId="urn:microsoft.com/office/officeart/2005/8/layout/process1"/>
    <dgm:cxn modelId="{799C4A51-2DDE-C944-8D6F-A1DC46977038}" type="presOf" srcId="{C4374117-257B-564E-A016-889E968E4EC5}" destId="{4D927AD8-6948-AC44-B863-A110433F2977}" srcOrd="0" destOrd="0" presId="urn:microsoft.com/office/officeart/2005/8/layout/process1"/>
    <dgm:cxn modelId="{9B6E9661-74BE-1045-8CF8-12A02E5AD3F8}" type="presOf" srcId="{9DD172E8-7491-784E-A583-359EB46D415E}" destId="{809C2B85-9643-4E4D-B06D-EDC2F0C8D501}" srcOrd="0" destOrd="0" presId="urn:microsoft.com/office/officeart/2005/8/layout/process1"/>
    <dgm:cxn modelId="{BD61E86B-CD79-C24C-9A9C-6AA170018F8F}" srcId="{4BCC87F2-31DE-084A-96EF-66EA745718C1}" destId="{CBA922D8-5A20-0B47-B379-00EAF02AFB79}" srcOrd="2" destOrd="0" parTransId="{B4FE76A6-8D2C-824D-A2AB-91F4A932EDF0}" sibTransId="{C4374117-257B-564E-A016-889E968E4EC5}"/>
    <dgm:cxn modelId="{D8216990-D3E9-5447-8BD9-47D6867B8315}" type="presOf" srcId="{5EDFFF77-F75C-4448-A469-F6EEE870B8CB}" destId="{8F483958-30F6-3244-9291-1D98BAC0763D}" srcOrd="1" destOrd="0" presId="urn:microsoft.com/office/officeart/2005/8/layout/process1"/>
    <dgm:cxn modelId="{862807A0-C0B7-9D42-B3CD-14951E48D40C}" type="presOf" srcId="{13F84776-5A3C-EF45-962B-D4DCFC349173}" destId="{2B1AF83F-1014-7842-A4FD-D472ACBD6AD2}" srcOrd="0" destOrd="0" presId="urn:microsoft.com/office/officeart/2005/8/layout/process1"/>
    <dgm:cxn modelId="{9B0F7CA7-28D1-DD41-8E89-DE55083697C7}" type="presOf" srcId="{360C0EBC-C8A7-7D48-BB21-C963F33A394E}" destId="{B03F211E-6853-0D45-A487-AA6C8F2C0B24}" srcOrd="0" destOrd="0" presId="urn:microsoft.com/office/officeart/2005/8/layout/process1"/>
    <dgm:cxn modelId="{B6510DAA-B0A0-494A-B015-9CAC3E50588D}" type="presOf" srcId="{B2CAD2C6-08C9-DA49-8168-CBE4E2AFD68C}" destId="{D0DBE1CE-87F6-2649-87AF-4806A61E8CD5}" srcOrd="1" destOrd="0" presId="urn:microsoft.com/office/officeart/2005/8/layout/process1"/>
    <dgm:cxn modelId="{1828C1B5-669B-D44F-89FF-6A4427EC92A3}" type="presOf" srcId="{9B490C4E-018E-4E4C-9123-6DEC25A017B8}" destId="{CE661B88-75C1-B34E-9D3A-19E19ED75A0E}" srcOrd="0" destOrd="0" presId="urn:microsoft.com/office/officeart/2005/8/layout/process1"/>
    <dgm:cxn modelId="{D38486BD-35CD-6B41-A7B1-0B15115AB81A}" srcId="{4BCC87F2-31DE-084A-96EF-66EA745718C1}" destId="{BB4C69D5-F74A-DE42-A4A9-9743A043B897}" srcOrd="0" destOrd="0" parTransId="{9049BC64-582D-B241-A48E-B7FC2A6981A0}" sibTransId="{B2CAD2C6-08C9-DA49-8168-CBE4E2AFD68C}"/>
    <dgm:cxn modelId="{DD3F37BE-1ED4-2548-BC1A-09827BD9D25D}" type="presOf" srcId="{BB4C69D5-F74A-DE42-A4A9-9743A043B897}" destId="{D8BEB5D4-FC6F-2340-BF7B-B648AF79BC73}" srcOrd="0" destOrd="0" presId="urn:microsoft.com/office/officeart/2005/8/layout/process1"/>
    <dgm:cxn modelId="{CD9A2FC8-6C08-3941-AB0D-0D4C68DDD55F}" srcId="{4BCC87F2-31DE-084A-96EF-66EA745718C1}" destId="{B191545B-C2EF-D549-93F3-60F7B477C592}" srcOrd="3" destOrd="0" parTransId="{A3DD6BDD-B309-5E40-B3DE-934BCD3FAE8F}" sibTransId="{5EDFFF77-F75C-4448-A469-F6EEE870B8CB}"/>
    <dgm:cxn modelId="{5534CECF-C307-9445-AFE8-ECEC578BE96E}" type="presOf" srcId="{13F84776-5A3C-EF45-962B-D4DCFC349173}" destId="{5F87597A-8E1C-E34F-9E6F-FDD55EC25629}" srcOrd="1" destOrd="0" presId="urn:microsoft.com/office/officeart/2005/8/layout/process1"/>
    <dgm:cxn modelId="{C823F7E8-0736-AD45-874C-1DA989C62303}" type="presOf" srcId="{B2CAD2C6-08C9-DA49-8168-CBE4E2AFD68C}" destId="{87AF59AC-0A09-AC4B-AA7A-9371A00BA7B6}" srcOrd="0" destOrd="0" presId="urn:microsoft.com/office/officeart/2005/8/layout/process1"/>
    <dgm:cxn modelId="{822D7BEE-9078-9B45-B45A-853740DCA60F}" srcId="{4BCC87F2-31DE-084A-96EF-66EA745718C1}" destId="{F987D459-6E09-684C-8F26-50EC6B3426A1}" srcOrd="4" destOrd="0" parTransId="{46782A74-20A0-CD40-93BD-D32A3B7362D3}" sibTransId="{13F84776-5A3C-EF45-962B-D4DCFC349173}"/>
    <dgm:cxn modelId="{80691A09-4267-DC45-868D-60A972C9AF9B}" type="presParOf" srcId="{AFC89AAE-5166-6E4E-BD10-09B5BFDB4480}" destId="{D8BEB5D4-FC6F-2340-BF7B-B648AF79BC73}" srcOrd="0" destOrd="0" presId="urn:microsoft.com/office/officeart/2005/8/layout/process1"/>
    <dgm:cxn modelId="{20FBF3D3-EDB8-6A43-8745-5A4F27778D0E}" type="presParOf" srcId="{AFC89AAE-5166-6E4E-BD10-09B5BFDB4480}" destId="{87AF59AC-0A09-AC4B-AA7A-9371A00BA7B6}" srcOrd="1" destOrd="0" presId="urn:microsoft.com/office/officeart/2005/8/layout/process1"/>
    <dgm:cxn modelId="{620E446E-9C84-7D4A-872B-BDF4CAB49A83}" type="presParOf" srcId="{87AF59AC-0A09-AC4B-AA7A-9371A00BA7B6}" destId="{D0DBE1CE-87F6-2649-87AF-4806A61E8CD5}" srcOrd="0" destOrd="0" presId="urn:microsoft.com/office/officeart/2005/8/layout/process1"/>
    <dgm:cxn modelId="{1129E26A-8FF3-2B48-A996-9F1C2A781EBC}" type="presParOf" srcId="{AFC89AAE-5166-6E4E-BD10-09B5BFDB4480}" destId="{CE661B88-75C1-B34E-9D3A-19E19ED75A0E}" srcOrd="2" destOrd="0" presId="urn:microsoft.com/office/officeart/2005/8/layout/process1"/>
    <dgm:cxn modelId="{F8C7D178-9113-3F48-83B2-41B373369A9D}" type="presParOf" srcId="{AFC89AAE-5166-6E4E-BD10-09B5BFDB4480}" destId="{B03F211E-6853-0D45-A487-AA6C8F2C0B24}" srcOrd="3" destOrd="0" presId="urn:microsoft.com/office/officeart/2005/8/layout/process1"/>
    <dgm:cxn modelId="{D91A4ED1-BE75-A947-AA3E-899F46A4A0C0}" type="presParOf" srcId="{B03F211E-6853-0D45-A487-AA6C8F2C0B24}" destId="{0ED02C45-2DAB-5D4E-9E15-2D1EBE0D5759}" srcOrd="0" destOrd="0" presId="urn:microsoft.com/office/officeart/2005/8/layout/process1"/>
    <dgm:cxn modelId="{A13D7F51-0008-0D4D-9E60-4A6487AD2B07}" type="presParOf" srcId="{AFC89AAE-5166-6E4E-BD10-09B5BFDB4480}" destId="{F1B6D5C2-8027-F44E-83ED-4F033CD810F9}" srcOrd="4" destOrd="0" presId="urn:microsoft.com/office/officeart/2005/8/layout/process1"/>
    <dgm:cxn modelId="{03BE157D-AA5A-1B46-9BBB-619FC963CB45}" type="presParOf" srcId="{AFC89AAE-5166-6E4E-BD10-09B5BFDB4480}" destId="{4D927AD8-6948-AC44-B863-A110433F2977}" srcOrd="5" destOrd="0" presId="urn:microsoft.com/office/officeart/2005/8/layout/process1"/>
    <dgm:cxn modelId="{61DDE245-0CB2-6747-A663-77E63C96D159}" type="presParOf" srcId="{4D927AD8-6948-AC44-B863-A110433F2977}" destId="{65BD3E02-4D6E-794D-B6FE-5FCD053A9FE6}" srcOrd="0" destOrd="0" presId="urn:microsoft.com/office/officeart/2005/8/layout/process1"/>
    <dgm:cxn modelId="{F5DD6D32-7BA0-3943-8F23-355FB781FEF9}" type="presParOf" srcId="{AFC89AAE-5166-6E4E-BD10-09B5BFDB4480}" destId="{13D8D15E-3B5F-1B48-BA99-8D19449FB702}" srcOrd="6" destOrd="0" presId="urn:microsoft.com/office/officeart/2005/8/layout/process1"/>
    <dgm:cxn modelId="{DE1D0B16-2AA3-AB4B-BEAA-DC250CD2AA3F}" type="presParOf" srcId="{AFC89AAE-5166-6E4E-BD10-09B5BFDB4480}" destId="{55CD432B-6C89-9348-A2BA-F31EF0F21AD4}" srcOrd="7" destOrd="0" presId="urn:microsoft.com/office/officeart/2005/8/layout/process1"/>
    <dgm:cxn modelId="{D80CAD1F-F305-4A4A-96EE-77A9F7A69937}" type="presParOf" srcId="{55CD432B-6C89-9348-A2BA-F31EF0F21AD4}" destId="{8F483958-30F6-3244-9291-1D98BAC0763D}" srcOrd="0" destOrd="0" presId="urn:microsoft.com/office/officeart/2005/8/layout/process1"/>
    <dgm:cxn modelId="{C0B58F97-B386-CB41-BFBD-BE61D5E6ED9E}" type="presParOf" srcId="{AFC89AAE-5166-6E4E-BD10-09B5BFDB4480}" destId="{DDE803AC-5F89-AF4D-9419-CAE5E03D3E7F}" srcOrd="8" destOrd="0" presId="urn:microsoft.com/office/officeart/2005/8/layout/process1"/>
    <dgm:cxn modelId="{878855E1-C4B5-1844-82AC-69E9D1215A28}" type="presParOf" srcId="{AFC89AAE-5166-6E4E-BD10-09B5BFDB4480}" destId="{2B1AF83F-1014-7842-A4FD-D472ACBD6AD2}" srcOrd="9" destOrd="0" presId="urn:microsoft.com/office/officeart/2005/8/layout/process1"/>
    <dgm:cxn modelId="{8979A549-F0CC-E747-A9D9-6C62A9C1CB55}" type="presParOf" srcId="{2B1AF83F-1014-7842-A4FD-D472ACBD6AD2}" destId="{5F87597A-8E1C-E34F-9E6F-FDD55EC25629}" srcOrd="0" destOrd="0" presId="urn:microsoft.com/office/officeart/2005/8/layout/process1"/>
    <dgm:cxn modelId="{53574000-B5AC-B446-BDF9-A46F6EE9F850}" type="presParOf" srcId="{AFC89AAE-5166-6E4E-BD10-09B5BFDB4480}" destId="{809C2B85-9643-4E4D-B06D-EDC2F0C8D501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EEBFB-DB6B-5242-8C77-C91926AEE007}">
      <dsp:nvSpPr>
        <dsp:cNvPr id="0" name=""/>
        <dsp:cNvSpPr/>
      </dsp:nvSpPr>
      <dsp:spPr>
        <a:xfrm>
          <a:off x="1583137" y="-54157"/>
          <a:ext cx="2394328" cy="23943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values should the AI system be designed to achieve?</a:t>
          </a:r>
        </a:p>
      </dsp:txBody>
      <dsp:txXfrm>
        <a:off x="1933778" y="296484"/>
        <a:ext cx="1693046" cy="1693046"/>
      </dsp:txXfrm>
    </dsp:sp>
    <dsp:sp modelId="{BB8E2A9B-A1AE-6542-BC5B-9D4A0777EBA7}">
      <dsp:nvSpPr>
        <dsp:cNvPr id="0" name=""/>
        <dsp:cNvSpPr/>
      </dsp:nvSpPr>
      <dsp:spPr>
        <a:xfrm rot="60916">
          <a:off x="4131457" y="897968"/>
          <a:ext cx="371561" cy="54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31466" y="1005890"/>
        <a:ext cx="260093" cy="326730"/>
      </dsp:txXfrm>
    </dsp:sp>
    <dsp:sp modelId="{3CAED5EC-7C13-CF40-BEDB-F3B9E7493CCC}">
      <dsp:nvSpPr>
        <dsp:cNvPr id="0" name=""/>
        <dsp:cNvSpPr/>
      </dsp:nvSpPr>
      <dsp:spPr>
        <a:xfrm>
          <a:off x="4678039" y="0"/>
          <a:ext cx="2395731" cy="23957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How do we build it to achieve those values?</a:t>
          </a:r>
        </a:p>
      </dsp:txBody>
      <dsp:txXfrm>
        <a:off x="5028886" y="350847"/>
        <a:ext cx="1694037" cy="1694037"/>
      </dsp:txXfrm>
    </dsp:sp>
    <dsp:sp modelId="{B0A053F8-0E1E-2741-BAD5-F9BF4A40E74B}">
      <dsp:nvSpPr>
        <dsp:cNvPr id="0" name=""/>
        <dsp:cNvSpPr/>
      </dsp:nvSpPr>
      <dsp:spPr>
        <a:xfrm>
          <a:off x="7226349" y="925590"/>
          <a:ext cx="367575" cy="54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226349" y="1034500"/>
        <a:ext cx="257303" cy="326730"/>
      </dsp:txXfrm>
    </dsp:sp>
    <dsp:sp modelId="{EAAE6907-92BF-9944-92C0-D656CF67AFF5}">
      <dsp:nvSpPr>
        <dsp:cNvPr id="0" name=""/>
        <dsp:cNvSpPr/>
      </dsp:nvSpPr>
      <dsp:spPr>
        <a:xfrm>
          <a:off x="7767310" y="0"/>
          <a:ext cx="2395731" cy="239573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How do we validate and monitor that it continues to achieve those values?</a:t>
          </a:r>
        </a:p>
      </dsp:txBody>
      <dsp:txXfrm>
        <a:off x="8118157" y="350847"/>
        <a:ext cx="1694037" cy="1694037"/>
      </dsp:txXfrm>
    </dsp:sp>
    <dsp:sp modelId="{97CE9DDC-F8EC-3D4B-B4A0-7808C7368199}">
      <dsp:nvSpPr>
        <dsp:cNvPr id="0" name=""/>
        <dsp:cNvSpPr/>
      </dsp:nvSpPr>
      <dsp:spPr>
        <a:xfrm rot="10800000">
          <a:off x="2870096" y="2782491"/>
          <a:ext cx="5426026" cy="24342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943123" y="2831176"/>
        <a:ext cx="5352999" cy="146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F2FE0-B240-D84D-9E0C-1654CB759244}">
      <dsp:nvSpPr>
        <dsp:cNvPr id="0" name=""/>
        <dsp:cNvSpPr/>
      </dsp:nvSpPr>
      <dsp:spPr>
        <a:xfrm>
          <a:off x="0" y="1014081"/>
          <a:ext cx="2857499" cy="17144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Accuracy</a:t>
          </a:r>
        </a:p>
      </dsp:txBody>
      <dsp:txXfrm>
        <a:off x="0" y="1014081"/>
        <a:ext cx="2857499" cy="1714499"/>
      </dsp:txXfrm>
    </dsp:sp>
    <dsp:sp modelId="{7D8C07B1-D00F-D244-BEB0-8B937C585BE0}">
      <dsp:nvSpPr>
        <dsp:cNvPr id="0" name=""/>
        <dsp:cNvSpPr/>
      </dsp:nvSpPr>
      <dsp:spPr>
        <a:xfrm>
          <a:off x="3143250" y="1000742"/>
          <a:ext cx="2857499" cy="17144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Profit</a:t>
          </a:r>
        </a:p>
      </dsp:txBody>
      <dsp:txXfrm>
        <a:off x="3143250" y="1000742"/>
        <a:ext cx="2857499" cy="1714499"/>
      </dsp:txXfrm>
    </dsp:sp>
    <dsp:sp modelId="{00068EE5-0E96-FC4F-B119-9D1819392507}">
      <dsp:nvSpPr>
        <dsp:cNvPr id="0" name=""/>
        <dsp:cNvSpPr/>
      </dsp:nvSpPr>
      <dsp:spPr>
        <a:xfrm>
          <a:off x="6286500" y="1000742"/>
          <a:ext cx="2857499" cy="1714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Efficiency</a:t>
          </a:r>
        </a:p>
      </dsp:txBody>
      <dsp:txXfrm>
        <a:off x="6286500" y="1000742"/>
        <a:ext cx="2857499" cy="1714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F2FE0-B240-D84D-9E0C-1654CB759244}">
      <dsp:nvSpPr>
        <dsp:cNvPr id="0" name=""/>
        <dsp:cNvSpPr/>
      </dsp:nvSpPr>
      <dsp:spPr>
        <a:xfrm>
          <a:off x="0" y="159547"/>
          <a:ext cx="2612992" cy="15677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Fairness</a:t>
          </a:r>
        </a:p>
      </dsp:txBody>
      <dsp:txXfrm>
        <a:off x="0" y="159547"/>
        <a:ext cx="2612992" cy="1567795"/>
      </dsp:txXfrm>
    </dsp:sp>
    <dsp:sp modelId="{B8F472E7-4C3C-DF4C-94DB-EFA821EB2102}">
      <dsp:nvSpPr>
        <dsp:cNvPr id="0" name=""/>
        <dsp:cNvSpPr/>
      </dsp:nvSpPr>
      <dsp:spPr>
        <a:xfrm>
          <a:off x="2874291" y="159547"/>
          <a:ext cx="2612992" cy="15677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Explainability</a:t>
          </a:r>
        </a:p>
      </dsp:txBody>
      <dsp:txXfrm>
        <a:off x="2874291" y="159547"/>
        <a:ext cx="2612992" cy="1567795"/>
      </dsp:txXfrm>
    </dsp:sp>
    <dsp:sp modelId="{ABC7DE52-C54C-4A4F-9766-09C189096A86}">
      <dsp:nvSpPr>
        <dsp:cNvPr id="0" name=""/>
        <dsp:cNvSpPr/>
      </dsp:nvSpPr>
      <dsp:spPr>
        <a:xfrm>
          <a:off x="5748582" y="159547"/>
          <a:ext cx="2612992" cy="156779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Privacy</a:t>
          </a:r>
        </a:p>
      </dsp:txBody>
      <dsp:txXfrm>
        <a:off x="5748582" y="159547"/>
        <a:ext cx="2612992" cy="1567795"/>
      </dsp:txXfrm>
    </dsp:sp>
    <dsp:sp modelId="{9E2380EC-73A5-914F-BBDE-FFA6923BA67E}">
      <dsp:nvSpPr>
        <dsp:cNvPr id="0" name=""/>
        <dsp:cNvSpPr/>
      </dsp:nvSpPr>
      <dsp:spPr>
        <a:xfrm>
          <a:off x="0" y="1988642"/>
          <a:ext cx="2612992" cy="156779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Transparency</a:t>
          </a:r>
        </a:p>
      </dsp:txBody>
      <dsp:txXfrm>
        <a:off x="0" y="1988642"/>
        <a:ext cx="2612992" cy="1567795"/>
      </dsp:txXfrm>
    </dsp:sp>
    <dsp:sp modelId="{F8F4671D-62C0-5146-BBAC-E26D6AC4608E}">
      <dsp:nvSpPr>
        <dsp:cNvPr id="0" name=""/>
        <dsp:cNvSpPr/>
      </dsp:nvSpPr>
      <dsp:spPr>
        <a:xfrm>
          <a:off x="2874291" y="1988642"/>
          <a:ext cx="2612992" cy="156779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Inclusiveness</a:t>
          </a:r>
        </a:p>
      </dsp:txBody>
      <dsp:txXfrm>
        <a:off x="2874291" y="1988642"/>
        <a:ext cx="2612992" cy="1567795"/>
      </dsp:txXfrm>
    </dsp:sp>
    <dsp:sp modelId="{BBE1E521-0E99-AB4B-8BB1-E7E52B4CB0FA}">
      <dsp:nvSpPr>
        <dsp:cNvPr id="0" name=""/>
        <dsp:cNvSpPr/>
      </dsp:nvSpPr>
      <dsp:spPr>
        <a:xfrm>
          <a:off x="5748582" y="1988642"/>
          <a:ext cx="2612992" cy="15677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Accountability</a:t>
          </a:r>
        </a:p>
      </dsp:txBody>
      <dsp:txXfrm>
        <a:off x="5748582" y="1988642"/>
        <a:ext cx="2612992" cy="15677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EB5D4-FC6F-2340-BF7B-B648AF79BC73}">
      <dsp:nvSpPr>
        <dsp:cNvPr id="0" name=""/>
        <dsp:cNvSpPr/>
      </dsp:nvSpPr>
      <dsp:spPr>
        <a:xfrm>
          <a:off x="5816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Define</a:t>
          </a:r>
          <a:r>
            <a:rPr lang="en-US" sz="1600" kern="1200" dirty="0"/>
            <a:t> </a:t>
          </a:r>
          <a:r>
            <a:rPr lang="en-US" sz="1500" kern="1200" dirty="0"/>
            <a:t>(desired fairness or equity goals)</a:t>
          </a:r>
        </a:p>
      </dsp:txBody>
      <dsp:txXfrm>
        <a:off x="37595" y="1334369"/>
        <a:ext cx="1021454" cy="1308036"/>
      </dsp:txXfrm>
    </dsp:sp>
    <dsp:sp modelId="{87AF59AC-0A09-AC4B-AA7A-9371A00BA7B6}">
      <dsp:nvSpPr>
        <dsp:cNvPr id="0" name=""/>
        <dsp:cNvSpPr/>
      </dsp:nvSpPr>
      <dsp:spPr>
        <a:xfrm>
          <a:off x="1199330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199330" y="1907662"/>
        <a:ext cx="161015" cy="161449"/>
      </dsp:txXfrm>
    </dsp:sp>
    <dsp:sp modelId="{CE661B88-75C1-B34E-9D3A-19E19ED75A0E}">
      <dsp:nvSpPr>
        <dsp:cNvPr id="0" name=""/>
        <dsp:cNvSpPr/>
      </dsp:nvSpPr>
      <dsp:spPr>
        <a:xfrm>
          <a:off x="1524834" y="1302590"/>
          <a:ext cx="1085012" cy="1371594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Measure</a:t>
          </a:r>
          <a:r>
            <a:rPr lang="en-US" sz="1600" kern="1200" dirty="0"/>
            <a:t> and </a:t>
          </a:r>
          <a:br>
            <a:rPr lang="en-US" sz="1600" kern="1200" dirty="0"/>
          </a:br>
          <a:r>
            <a:rPr lang="en-US" sz="1600" kern="1200" dirty="0"/>
            <a:t>Detect </a:t>
          </a:r>
          <a:r>
            <a:rPr lang="en-US" sz="1500" kern="1200" dirty="0"/>
            <a:t>(bias</a:t>
          </a:r>
          <a:r>
            <a:rPr lang="en-US" sz="1600" kern="1200" dirty="0"/>
            <a:t>)</a:t>
          </a:r>
        </a:p>
      </dsp:txBody>
      <dsp:txXfrm>
        <a:off x="1556613" y="1334369"/>
        <a:ext cx="1021454" cy="1308036"/>
      </dsp:txXfrm>
    </dsp:sp>
    <dsp:sp modelId="{B03F211E-6853-0D45-A487-AA6C8F2C0B24}">
      <dsp:nvSpPr>
        <dsp:cNvPr id="0" name=""/>
        <dsp:cNvSpPr/>
      </dsp:nvSpPr>
      <dsp:spPr>
        <a:xfrm>
          <a:off x="2718348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18348" y="1907662"/>
        <a:ext cx="161015" cy="161449"/>
      </dsp:txXfrm>
    </dsp:sp>
    <dsp:sp modelId="{F1B6D5C2-8027-F44E-83ED-4F033CD810F9}">
      <dsp:nvSpPr>
        <dsp:cNvPr id="0" name=""/>
        <dsp:cNvSpPr/>
      </dsp:nvSpPr>
      <dsp:spPr>
        <a:xfrm>
          <a:off x="3043851" y="1302590"/>
          <a:ext cx="1210754" cy="13715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Understand </a:t>
          </a:r>
          <a:r>
            <a:rPr lang="en-US" sz="1500" kern="1200" dirty="0"/>
            <a:t>(root causes of bias)</a:t>
          </a:r>
        </a:p>
      </dsp:txBody>
      <dsp:txXfrm>
        <a:off x="3079313" y="1338052"/>
        <a:ext cx="1139830" cy="1300670"/>
      </dsp:txXfrm>
    </dsp:sp>
    <dsp:sp modelId="{4D927AD8-6948-AC44-B863-A110433F2977}">
      <dsp:nvSpPr>
        <dsp:cNvPr id="0" name=""/>
        <dsp:cNvSpPr/>
      </dsp:nvSpPr>
      <dsp:spPr>
        <a:xfrm>
          <a:off x="4363107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363107" y="1907662"/>
        <a:ext cx="161015" cy="161449"/>
      </dsp:txXfrm>
    </dsp:sp>
    <dsp:sp modelId="{13D8D15E-3B5F-1B48-BA99-8D19449FB702}">
      <dsp:nvSpPr>
        <dsp:cNvPr id="0" name=""/>
        <dsp:cNvSpPr/>
      </dsp:nvSpPr>
      <dsp:spPr>
        <a:xfrm>
          <a:off x="4688611" y="1302590"/>
          <a:ext cx="1085012" cy="137159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Improve</a:t>
          </a:r>
          <a:r>
            <a:rPr lang="en-US" sz="1600" kern="1200" dirty="0"/>
            <a:t> </a:t>
          </a:r>
          <a:r>
            <a:rPr lang="en-US" sz="1500" kern="1200" dirty="0"/>
            <a:t>(fairness of AI systems)</a:t>
          </a:r>
        </a:p>
      </dsp:txBody>
      <dsp:txXfrm>
        <a:off x="4720390" y="1334369"/>
        <a:ext cx="1021454" cy="1308036"/>
      </dsp:txXfrm>
    </dsp:sp>
    <dsp:sp modelId="{55CD432B-6C89-9348-A2BA-F31EF0F21AD4}">
      <dsp:nvSpPr>
        <dsp:cNvPr id="0" name=""/>
        <dsp:cNvSpPr/>
      </dsp:nvSpPr>
      <dsp:spPr>
        <a:xfrm>
          <a:off x="5882125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82125" y="1907662"/>
        <a:ext cx="161015" cy="161449"/>
      </dsp:txXfrm>
    </dsp:sp>
    <dsp:sp modelId="{DDE803AC-5F89-AF4D-9419-CAE5E03D3E7F}">
      <dsp:nvSpPr>
        <dsp:cNvPr id="0" name=""/>
        <dsp:cNvSpPr/>
      </dsp:nvSpPr>
      <dsp:spPr>
        <a:xfrm>
          <a:off x="6207629" y="1301914"/>
          <a:ext cx="1411536" cy="137294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Mitigate</a:t>
          </a:r>
          <a:r>
            <a:rPr lang="en-US" sz="1600" kern="1200" dirty="0"/>
            <a:t> </a:t>
          </a:r>
          <a:br>
            <a:rPr lang="en-US" sz="1600" kern="1200" dirty="0"/>
          </a:br>
          <a:r>
            <a:rPr lang="en-US" sz="1500" kern="1200" dirty="0"/>
            <a:t>(the impact through adjusting interventions)</a:t>
          </a:r>
        </a:p>
      </dsp:txBody>
      <dsp:txXfrm>
        <a:off x="6247841" y="1342126"/>
        <a:ext cx="1331112" cy="1292521"/>
      </dsp:txXfrm>
    </dsp:sp>
    <dsp:sp modelId="{2B1AF83F-1014-7842-A4FD-D472ACBD6AD2}">
      <dsp:nvSpPr>
        <dsp:cNvPr id="0" name=""/>
        <dsp:cNvSpPr/>
      </dsp:nvSpPr>
      <dsp:spPr>
        <a:xfrm>
          <a:off x="7727666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727666" y="1907662"/>
        <a:ext cx="161015" cy="161449"/>
      </dsp:txXfrm>
    </dsp:sp>
    <dsp:sp modelId="{809C2B85-9643-4E4D-B06D-EDC2F0C8D501}">
      <dsp:nvSpPr>
        <dsp:cNvPr id="0" name=""/>
        <dsp:cNvSpPr/>
      </dsp:nvSpPr>
      <dsp:spPr>
        <a:xfrm>
          <a:off x="8053170" y="1302590"/>
          <a:ext cx="1085012" cy="13715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Monitor &amp; Evaluate</a:t>
          </a:r>
        </a:p>
      </dsp:txBody>
      <dsp:txXfrm>
        <a:off x="8084949" y="1334369"/>
        <a:ext cx="1021454" cy="13080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EB5D4-FC6F-2340-BF7B-B648AF79BC73}">
      <dsp:nvSpPr>
        <dsp:cNvPr id="0" name=""/>
        <dsp:cNvSpPr/>
      </dsp:nvSpPr>
      <dsp:spPr>
        <a:xfrm>
          <a:off x="5816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Define</a:t>
          </a:r>
          <a:r>
            <a:rPr lang="en-US" sz="1600" kern="1200" dirty="0"/>
            <a:t> </a:t>
          </a:r>
          <a:r>
            <a:rPr lang="en-US" sz="1500" kern="1200" dirty="0"/>
            <a:t>(desired fairness or equity goals)</a:t>
          </a:r>
        </a:p>
      </dsp:txBody>
      <dsp:txXfrm>
        <a:off x="37595" y="1334369"/>
        <a:ext cx="1021454" cy="1308036"/>
      </dsp:txXfrm>
    </dsp:sp>
    <dsp:sp modelId="{87AF59AC-0A09-AC4B-AA7A-9371A00BA7B6}">
      <dsp:nvSpPr>
        <dsp:cNvPr id="0" name=""/>
        <dsp:cNvSpPr/>
      </dsp:nvSpPr>
      <dsp:spPr>
        <a:xfrm>
          <a:off x="1199330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199330" y="1907662"/>
        <a:ext cx="161015" cy="161449"/>
      </dsp:txXfrm>
    </dsp:sp>
    <dsp:sp modelId="{CE661B88-75C1-B34E-9D3A-19E19ED75A0E}">
      <dsp:nvSpPr>
        <dsp:cNvPr id="0" name=""/>
        <dsp:cNvSpPr/>
      </dsp:nvSpPr>
      <dsp:spPr>
        <a:xfrm>
          <a:off x="1524834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Measure</a:t>
          </a:r>
          <a:r>
            <a:rPr lang="en-US" sz="1600" kern="1200" dirty="0"/>
            <a:t> and </a:t>
          </a:r>
          <a:br>
            <a:rPr lang="en-US" sz="1600" kern="1200" dirty="0"/>
          </a:br>
          <a:r>
            <a:rPr lang="en-US" sz="1600" kern="1200" dirty="0"/>
            <a:t>Detect </a:t>
          </a:r>
          <a:r>
            <a:rPr lang="en-US" sz="1500" kern="1200" dirty="0"/>
            <a:t>(bias</a:t>
          </a:r>
          <a:r>
            <a:rPr lang="en-US" sz="1600" kern="1200" dirty="0"/>
            <a:t>)</a:t>
          </a:r>
        </a:p>
      </dsp:txBody>
      <dsp:txXfrm>
        <a:off x="1556613" y="1334369"/>
        <a:ext cx="1021454" cy="1308036"/>
      </dsp:txXfrm>
    </dsp:sp>
    <dsp:sp modelId="{B03F211E-6853-0D45-A487-AA6C8F2C0B24}">
      <dsp:nvSpPr>
        <dsp:cNvPr id="0" name=""/>
        <dsp:cNvSpPr/>
      </dsp:nvSpPr>
      <dsp:spPr>
        <a:xfrm>
          <a:off x="2718348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18348" y="1907662"/>
        <a:ext cx="161015" cy="161449"/>
      </dsp:txXfrm>
    </dsp:sp>
    <dsp:sp modelId="{F1B6D5C2-8027-F44E-83ED-4F033CD810F9}">
      <dsp:nvSpPr>
        <dsp:cNvPr id="0" name=""/>
        <dsp:cNvSpPr/>
      </dsp:nvSpPr>
      <dsp:spPr>
        <a:xfrm>
          <a:off x="3043851" y="1302590"/>
          <a:ext cx="1210754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Understand </a:t>
          </a:r>
          <a:r>
            <a:rPr lang="en-US" sz="1500" kern="1200" dirty="0"/>
            <a:t>(root causes of bias)</a:t>
          </a:r>
        </a:p>
      </dsp:txBody>
      <dsp:txXfrm>
        <a:off x="3079313" y="1338052"/>
        <a:ext cx="1139830" cy="1300670"/>
      </dsp:txXfrm>
    </dsp:sp>
    <dsp:sp modelId="{4D927AD8-6948-AC44-B863-A110433F2977}">
      <dsp:nvSpPr>
        <dsp:cNvPr id="0" name=""/>
        <dsp:cNvSpPr/>
      </dsp:nvSpPr>
      <dsp:spPr>
        <a:xfrm>
          <a:off x="4363107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363107" y="1907662"/>
        <a:ext cx="161015" cy="161449"/>
      </dsp:txXfrm>
    </dsp:sp>
    <dsp:sp modelId="{13D8D15E-3B5F-1B48-BA99-8D19449FB702}">
      <dsp:nvSpPr>
        <dsp:cNvPr id="0" name=""/>
        <dsp:cNvSpPr/>
      </dsp:nvSpPr>
      <dsp:spPr>
        <a:xfrm>
          <a:off x="4688611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Improve</a:t>
          </a:r>
          <a:r>
            <a:rPr lang="en-US" sz="1600" kern="1200" dirty="0"/>
            <a:t> </a:t>
          </a:r>
          <a:r>
            <a:rPr lang="en-US" sz="1500" kern="1200" dirty="0"/>
            <a:t>(fairness of AI systems)</a:t>
          </a:r>
        </a:p>
      </dsp:txBody>
      <dsp:txXfrm>
        <a:off x="4720390" y="1334369"/>
        <a:ext cx="1021454" cy="1308036"/>
      </dsp:txXfrm>
    </dsp:sp>
    <dsp:sp modelId="{55CD432B-6C89-9348-A2BA-F31EF0F21AD4}">
      <dsp:nvSpPr>
        <dsp:cNvPr id="0" name=""/>
        <dsp:cNvSpPr/>
      </dsp:nvSpPr>
      <dsp:spPr>
        <a:xfrm>
          <a:off x="5882125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82125" y="1907662"/>
        <a:ext cx="161015" cy="161449"/>
      </dsp:txXfrm>
    </dsp:sp>
    <dsp:sp modelId="{DDE803AC-5F89-AF4D-9419-CAE5E03D3E7F}">
      <dsp:nvSpPr>
        <dsp:cNvPr id="0" name=""/>
        <dsp:cNvSpPr/>
      </dsp:nvSpPr>
      <dsp:spPr>
        <a:xfrm>
          <a:off x="6207629" y="1301914"/>
          <a:ext cx="1411536" cy="1372945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Mitigate</a:t>
          </a:r>
          <a:r>
            <a:rPr lang="en-US" sz="1600" kern="1200" dirty="0"/>
            <a:t> </a:t>
          </a:r>
          <a:br>
            <a:rPr lang="en-US" sz="1600" kern="1200" dirty="0"/>
          </a:br>
          <a:r>
            <a:rPr lang="en-US" sz="1500" kern="1200" dirty="0"/>
            <a:t>(the impact through adjusting interventions)</a:t>
          </a:r>
        </a:p>
      </dsp:txBody>
      <dsp:txXfrm>
        <a:off x="6247841" y="1342126"/>
        <a:ext cx="1331112" cy="1292521"/>
      </dsp:txXfrm>
    </dsp:sp>
    <dsp:sp modelId="{2B1AF83F-1014-7842-A4FD-D472ACBD6AD2}">
      <dsp:nvSpPr>
        <dsp:cNvPr id="0" name=""/>
        <dsp:cNvSpPr/>
      </dsp:nvSpPr>
      <dsp:spPr>
        <a:xfrm>
          <a:off x="7727666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727666" y="1907662"/>
        <a:ext cx="161015" cy="161449"/>
      </dsp:txXfrm>
    </dsp:sp>
    <dsp:sp modelId="{809C2B85-9643-4E4D-B06D-EDC2F0C8D501}">
      <dsp:nvSpPr>
        <dsp:cNvPr id="0" name=""/>
        <dsp:cNvSpPr/>
      </dsp:nvSpPr>
      <dsp:spPr>
        <a:xfrm>
          <a:off x="8053170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Monitor &amp; Evaluate</a:t>
          </a:r>
        </a:p>
      </dsp:txBody>
      <dsp:txXfrm>
        <a:off x="8084949" y="1334369"/>
        <a:ext cx="1021454" cy="13080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EB5D4-FC6F-2340-BF7B-B648AF79BC73}">
      <dsp:nvSpPr>
        <dsp:cNvPr id="0" name=""/>
        <dsp:cNvSpPr/>
      </dsp:nvSpPr>
      <dsp:spPr>
        <a:xfrm>
          <a:off x="5816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Define</a:t>
          </a:r>
          <a:r>
            <a:rPr lang="en-US" sz="1600" kern="1200" dirty="0"/>
            <a:t> </a:t>
          </a:r>
          <a:r>
            <a:rPr lang="en-US" sz="1500" kern="1200" dirty="0"/>
            <a:t>(desired fairness or equity goals)</a:t>
          </a:r>
        </a:p>
      </dsp:txBody>
      <dsp:txXfrm>
        <a:off x="37595" y="1334369"/>
        <a:ext cx="1021454" cy="1308036"/>
      </dsp:txXfrm>
    </dsp:sp>
    <dsp:sp modelId="{87AF59AC-0A09-AC4B-AA7A-9371A00BA7B6}">
      <dsp:nvSpPr>
        <dsp:cNvPr id="0" name=""/>
        <dsp:cNvSpPr/>
      </dsp:nvSpPr>
      <dsp:spPr>
        <a:xfrm>
          <a:off x="1199330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199330" y="1907662"/>
        <a:ext cx="161015" cy="161449"/>
      </dsp:txXfrm>
    </dsp:sp>
    <dsp:sp modelId="{CE661B88-75C1-B34E-9D3A-19E19ED75A0E}">
      <dsp:nvSpPr>
        <dsp:cNvPr id="0" name=""/>
        <dsp:cNvSpPr/>
      </dsp:nvSpPr>
      <dsp:spPr>
        <a:xfrm>
          <a:off x="1524834" y="1302590"/>
          <a:ext cx="1085012" cy="1371594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Measure</a:t>
          </a:r>
          <a:r>
            <a:rPr lang="en-US" sz="1600" kern="1200" dirty="0"/>
            <a:t> and </a:t>
          </a:r>
          <a:br>
            <a:rPr lang="en-US" sz="1600" kern="1200" dirty="0"/>
          </a:br>
          <a:r>
            <a:rPr lang="en-US" sz="1600" kern="1200" dirty="0"/>
            <a:t>Detect </a:t>
          </a:r>
          <a:r>
            <a:rPr lang="en-US" sz="1500" kern="1200" dirty="0"/>
            <a:t>(bias</a:t>
          </a:r>
          <a:r>
            <a:rPr lang="en-US" sz="1600" kern="1200" dirty="0"/>
            <a:t>)</a:t>
          </a:r>
        </a:p>
      </dsp:txBody>
      <dsp:txXfrm>
        <a:off x="1556613" y="1334369"/>
        <a:ext cx="1021454" cy="1308036"/>
      </dsp:txXfrm>
    </dsp:sp>
    <dsp:sp modelId="{B03F211E-6853-0D45-A487-AA6C8F2C0B24}">
      <dsp:nvSpPr>
        <dsp:cNvPr id="0" name=""/>
        <dsp:cNvSpPr/>
      </dsp:nvSpPr>
      <dsp:spPr>
        <a:xfrm>
          <a:off x="2718348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18348" y="1907662"/>
        <a:ext cx="161015" cy="161449"/>
      </dsp:txXfrm>
    </dsp:sp>
    <dsp:sp modelId="{F1B6D5C2-8027-F44E-83ED-4F033CD810F9}">
      <dsp:nvSpPr>
        <dsp:cNvPr id="0" name=""/>
        <dsp:cNvSpPr/>
      </dsp:nvSpPr>
      <dsp:spPr>
        <a:xfrm>
          <a:off x="3043851" y="1302590"/>
          <a:ext cx="1210754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Understand </a:t>
          </a:r>
          <a:r>
            <a:rPr lang="en-US" sz="1500" kern="1200" dirty="0"/>
            <a:t>(root causes of bias)</a:t>
          </a:r>
        </a:p>
      </dsp:txBody>
      <dsp:txXfrm>
        <a:off x="3079313" y="1338052"/>
        <a:ext cx="1139830" cy="1300670"/>
      </dsp:txXfrm>
    </dsp:sp>
    <dsp:sp modelId="{4D927AD8-6948-AC44-B863-A110433F2977}">
      <dsp:nvSpPr>
        <dsp:cNvPr id="0" name=""/>
        <dsp:cNvSpPr/>
      </dsp:nvSpPr>
      <dsp:spPr>
        <a:xfrm>
          <a:off x="4363107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363107" y="1907662"/>
        <a:ext cx="161015" cy="161449"/>
      </dsp:txXfrm>
    </dsp:sp>
    <dsp:sp modelId="{13D8D15E-3B5F-1B48-BA99-8D19449FB702}">
      <dsp:nvSpPr>
        <dsp:cNvPr id="0" name=""/>
        <dsp:cNvSpPr/>
      </dsp:nvSpPr>
      <dsp:spPr>
        <a:xfrm>
          <a:off x="4688611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Improve</a:t>
          </a:r>
          <a:r>
            <a:rPr lang="en-US" sz="1600" kern="1200" dirty="0"/>
            <a:t> </a:t>
          </a:r>
          <a:r>
            <a:rPr lang="en-US" sz="1500" kern="1200" dirty="0"/>
            <a:t>(fairness of AI systems)</a:t>
          </a:r>
        </a:p>
      </dsp:txBody>
      <dsp:txXfrm>
        <a:off x="4720390" y="1334369"/>
        <a:ext cx="1021454" cy="1308036"/>
      </dsp:txXfrm>
    </dsp:sp>
    <dsp:sp modelId="{55CD432B-6C89-9348-A2BA-F31EF0F21AD4}">
      <dsp:nvSpPr>
        <dsp:cNvPr id="0" name=""/>
        <dsp:cNvSpPr/>
      </dsp:nvSpPr>
      <dsp:spPr>
        <a:xfrm>
          <a:off x="5882125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82125" y="1907662"/>
        <a:ext cx="161015" cy="161449"/>
      </dsp:txXfrm>
    </dsp:sp>
    <dsp:sp modelId="{DDE803AC-5F89-AF4D-9419-CAE5E03D3E7F}">
      <dsp:nvSpPr>
        <dsp:cNvPr id="0" name=""/>
        <dsp:cNvSpPr/>
      </dsp:nvSpPr>
      <dsp:spPr>
        <a:xfrm>
          <a:off x="6207629" y="1301914"/>
          <a:ext cx="1411536" cy="1372945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Mitigate</a:t>
          </a:r>
          <a:r>
            <a:rPr lang="en-US" sz="1600" kern="1200" dirty="0"/>
            <a:t> </a:t>
          </a:r>
          <a:br>
            <a:rPr lang="en-US" sz="1600" kern="1200" dirty="0"/>
          </a:br>
          <a:r>
            <a:rPr lang="en-US" sz="1500" kern="1200" dirty="0"/>
            <a:t>(the impact through adjusting interventions)</a:t>
          </a:r>
        </a:p>
      </dsp:txBody>
      <dsp:txXfrm>
        <a:off x="6247841" y="1342126"/>
        <a:ext cx="1331112" cy="1292521"/>
      </dsp:txXfrm>
    </dsp:sp>
    <dsp:sp modelId="{2B1AF83F-1014-7842-A4FD-D472ACBD6AD2}">
      <dsp:nvSpPr>
        <dsp:cNvPr id="0" name=""/>
        <dsp:cNvSpPr/>
      </dsp:nvSpPr>
      <dsp:spPr>
        <a:xfrm>
          <a:off x="7727666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727666" y="1907662"/>
        <a:ext cx="161015" cy="161449"/>
      </dsp:txXfrm>
    </dsp:sp>
    <dsp:sp modelId="{809C2B85-9643-4E4D-B06D-EDC2F0C8D501}">
      <dsp:nvSpPr>
        <dsp:cNvPr id="0" name=""/>
        <dsp:cNvSpPr/>
      </dsp:nvSpPr>
      <dsp:spPr>
        <a:xfrm>
          <a:off x="8053170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Monitor &amp; Evaluate</a:t>
          </a:r>
        </a:p>
      </dsp:txBody>
      <dsp:txXfrm>
        <a:off x="8084949" y="1334369"/>
        <a:ext cx="1021454" cy="13080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EB5D4-FC6F-2340-BF7B-B648AF79BC73}">
      <dsp:nvSpPr>
        <dsp:cNvPr id="0" name=""/>
        <dsp:cNvSpPr/>
      </dsp:nvSpPr>
      <dsp:spPr>
        <a:xfrm>
          <a:off x="5816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Define</a:t>
          </a:r>
          <a:r>
            <a:rPr lang="en-US" sz="1600" kern="1200" dirty="0"/>
            <a:t> </a:t>
          </a:r>
          <a:r>
            <a:rPr lang="en-US" sz="1500" kern="1200" dirty="0"/>
            <a:t>(desired fairness or equity goals)</a:t>
          </a:r>
        </a:p>
      </dsp:txBody>
      <dsp:txXfrm>
        <a:off x="37595" y="1334369"/>
        <a:ext cx="1021454" cy="1308036"/>
      </dsp:txXfrm>
    </dsp:sp>
    <dsp:sp modelId="{87AF59AC-0A09-AC4B-AA7A-9371A00BA7B6}">
      <dsp:nvSpPr>
        <dsp:cNvPr id="0" name=""/>
        <dsp:cNvSpPr/>
      </dsp:nvSpPr>
      <dsp:spPr>
        <a:xfrm>
          <a:off x="1199330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199330" y="1907662"/>
        <a:ext cx="161015" cy="161449"/>
      </dsp:txXfrm>
    </dsp:sp>
    <dsp:sp modelId="{CE661B88-75C1-B34E-9D3A-19E19ED75A0E}">
      <dsp:nvSpPr>
        <dsp:cNvPr id="0" name=""/>
        <dsp:cNvSpPr/>
      </dsp:nvSpPr>
      <dsp:spPr>
        <a:xfrm>
          <a:off x="1524834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Measure</a:t>
          </a:r>
          <a:r>
            <a:rPr lang="en-US" sz="1600" kern="1200" dirty="0"/>
            <a:t> and </a:t>
          </a:r>
          <a:br>
            <a:rPr lang="en-US" sz="1600" kern="1200" dirty="0"/>
          </a:br>
          <a:r>
            <a:rPr lang="en-US" sz="1600" kern="1200" dirty="0"/>
            <a:t>Detect </a:t>
          </a:r>
          <a:r>
            <a:rPr lang="en-US" sz="1500" kern="1200" dirty="0"/>
            <a:t>(bias</a:t>
          </a:r>
          <a:r>
            <a:rPr lang="en-US" sz="1600" kern="1200" dirty="0"/>
            <a:t>)</a:t>
          </a:r>
        </a:p>
      </dsp:txBody>
      <dsp:txXfrm>
        <a:off x="1556613" y="1334369"/>
        <a:ext cx="1021454" cy="1308036"/>
      </dsp:txXfrm>
    </dsp:sp>
    <dsp:sp modelId="{B03F211E-6853-0D45-A487-AA6C8F2C0B24}">
      <dsp:nvSpPr>
        <dsp:cNvPr id="0" name=""/>
        <dsp:cNvSpPr/>
      </dsp:nvSpPr>
      <dsp:spPr>
        <a:xfrm>
          <a:off x="2718348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18348" y="1907662"/>
        <a:ext cx="161015" cy="161449"/>
      </dsp:txXfrm>
    </dsp:sp>
    <dsp:sp modelId="{F1B6D5C2-8027-F44E-83ED-4F033CD810F9}">
      <dsp:nvSpPr>
        <dsp:cNvPr id="0" name=""/>
        <dsp:cNvSpPr/>
      </dsp:nvSpPr>
      <dsp:spPr>
        <a:xfrm>
          <a:off x="3043851" y="1302590"/>
          <a:ext cx="1210754" cy="13715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Understand </a:t>
          </a:r>
          <a:r>
            <a:rPr lang="en-US" sz="1500" kern="1200" dirty="0"/>
            <a:t>(root causes of bias)</a:t>
          </a:r>
        </a:p>
      </dsp:txBody>
      <dsp:txXfrm>
        <a:off x="3079313" y="1338052"/>
        <a:ext cx="1139830" cy="1300670"/>
      </dsp:txXfrm>
    </dsp:sp>
    <dsp:sp modelId="{4D927AD8-6948-AC44-B863-A110433F2977}">
      <dsp:nvSpPr>
        <dsp:cNvPr id="0" name=""/>
        <dsp:cNvSpPr/>
      </dsp:nvSpPr>
      <dsp:spPr>
        <a:xfrm>
          <a:off x="4363107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363107" y="1907662"/>
        <a:ext cx="161015" cy="161449"/>
      </dsp:txXfrm>
    </dsp:sp>
    <dsp:sp modelId="{13D8D15E-3B5F-1B48-BA99-8D19449FB702}">
      <dsp:nvSpPr>
        <dsp:cNvPr id="0" name=""/>
        <dsp:cNvSpPr/>
      </dsp:nvSpPr>
      <dsp:spPr>
        <a:xfrm>
          <a:off x="4688611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Improve</a:t>
          </a:r>
          <a:r>
            <a:rPr lang="en-US" sz="1600" kern="1200" dirty="0"/>
            <a:t> </a:t>
          </a:r>
          <a:r>
            <a:rPr lang="en-US" sz="1500" kern="1200" dirty="0"/>
            <a:t>(fairness of AI systems)</a:t>
          </a:r>
        </a:p>
      </dsp:txBody>
      <dsp:txXfrm>
        <a:off x="4720390" y="1334369"/>
        <a:ext cx="1021454" cy="1308036"/>
      </dsp:txXfrm>
    </dsp:sp>
    <dsp:sp modelId="{55CD432B-6C89-9348-A2BA-F31EF0F21AD4}">
      <dsp:nvSpPr>
        <dsp:cNvPr id="0" name=""/>
        <dsp:cNvSpPr/>
      </dsp:nvSpPr>
      <dsp:spPr>
        <a:xfrm>
          <a:off x="5882125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82125" y="1907662"/>
        <a:ext cx="161015" cy="161449"/>
      </dsp:txXfrm>
    </dsp:sp>
    <dsp:sp modelId="{DDE803AC-5F89-AF4D-9419-CAE5E03D3E7F}">
      <dsp:nvSpPr>
        <dsp:cNvPr id="0" name=""/>
        <dsp:cNvSpPr/>
      </dsp:nvSpPr>
      <dsp:spPr>
        <a:xfrm>
          <a:off x="6207629" y="1301914"/>
          <a:ext cx="1411536" cy="1372945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Mitigate</a:t>
          </a:r>
          <a:r>
            <a:rPr lang="en-US" sz="1600" kern="1200" dirty="0"/>
            <a:t> </a:t>
          </a:r>
          <a:br>
            <a:rPr lang="en-US" sz="1600" kern="1200" dirty="0"/>
          </a:br>
          <a:r>
            <a:rPr lang="en-US" sz="1500" kern="1200" dirty="0"/>
            <a:t>(the impact through adjusting interventions)</a:t>
          </a:r>
        </a:p>
      </dsp:txBody>
      <dsp:txXfrm>
        <a:off x="6247841" y="1342126"/>
        <a:ext cx="1331112" cy="1292521"/>
      </dsp:txXfrm>
    </dsp:sp>
    <dsp:sp modelId="{2B1AF83F-1014-7842-A4FD-D472ACBD6AD2}">
      <dsp:nvSpPr>
        <dsp:cNvPr id="0" name=""/>
        <dsp:cNvSpPr/>
      </dsp:nvSpPr>
      <dsp:spPr>
        <a:xfrm>
          <a:off x="7727666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727666" y="1907662"/>
        <a:ext cx="161015" cy="161449"/>
      </dsp:txXfrm>
    </dsp:sp>
    <dsp:sp modelId="{809C2B85-9643-4E4D-B06D-EDC2F0C8D501}">
      <dsp:nvSpPr>
        <dsp:cNvPr id="0" name=""/>
        <dsp:cNvSpPr/>
      </dsp:nvSpPr>
      <dsp:spPr>
        <a:xfrm>
          <a:off x="8053170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Monitor &amp; Evaluate</a:t>
          </a:r>
        </a:p>
      </dsp:txBody>
      <dsp:txXfrm>
        <a:off x="8084949" y="1334369"/>
        <a:ext cx="1021454" cy="13080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2EF61-F651-3C43-BEED-805480128E21}">
      <dsp:nvSpPr>
        <dsp:cNvPr id="0" name=""/>
        <dsp:cNvSpPr/>
      </dsp:nvSpPr>
      <dsp:spPr>
        <a:xfrm>
          <a:off x="4344" y="1453366"/>
          <a:ext cx="1346693" cy="808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World</a:t>
          </a:r>
        </a:p>
      </dsp:txBody>
      <dsp:txXfrm>
        <a:off x="28010" y="1477032"/>
        <a:ext cx="1299361" cy="760684"/>
      </dsp:txXfrm>
    </dsp:sp>
    <dsp:sp modelId="{640CB942-B6B0-284F-94EE-DAA36E8740EB}">
      <dsp:nvSpPr>
        <dsp:cNvPr id="0" name=""/>
        <dsp:cNvSpPr/>
      </dsp:nvSpPr>
      <dsp:spPr>
        <a:xfrm>
          <a:off x="1485706" y="1690385"/>
          <a:ext cx="285499" cy="333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485706" y="1757181"/>
        <a:ext cx="199849" cy="200387"/>
      </dsp:txXfrm>
    </dsp:sp>
    <dsp:sp modelId="{25DE5F47-6F09-D644-B951-7ECCCE199BBD}">
      <dsp:nvSpPr>
        <dsp:cNvPr id="0" name=""/>
        <dsp:cNvSpPr/>
      </dsp:nvSpPr>
      <dsp:spPr>
        <a:xfrm>
          <a:off x="1889714" y="1453366"/>
          <a:ext cx="1346693" cy="8080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Data</a:t>
          </a:r>
        </a:p>
      </dsp:txBody>
      <dsp:txXfrm>
        <a:off x="1913380" y="1477032"/>
        <a:ext cx="1299361" cy="760684"/>
      </dsp:txXfrm>
    </dsp:sp>
    <dsp:sp modelId="{A81B3B9C-94DD-7049-8278-CBDCBD9310BC}">
      <dsp:nvSpPr>
        <dsp:cNvPr id="0" name=""/>
        <dsp:cNvSpPr/>
      </dsp:nvSpPr>
      <dsp:spPr>
        <a:xfrm>
          <a:off x="3371077" y="1690385"/>
          <a:ext cx="285499" cy="333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371077" y="1757181"/>
        <a:ext cx="199849" cy="200387"/>
      </dsp:txXfrm>
    </dsp:sp>
    <dsp:sp modelId="{01EF44C5-252B-0A4C-A30C-84CCF917CBC0}">
      <dsp:nvSpPr>
        <dsp:cNvPr id="0" name=""/>
        <dsp:cNvSpPr/>
      </dsp:nvSpPr>
      <dsp:spPr>
        <a:xfrm>
          <a:off x="3775085" y="1453366"/>
          <a:ext cx="1346693" cy="8080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AI Pipeline</a:t>
          </a:r>
        </a:p>
      </dsp:txBody>
      <dsp:txXfrm>
        <a:off x="3798751" y="1477032"/>
        <a:ext cx="1299361" cy="760684"/>
      </dsp:txXfrm>
    </dsp:sp>
    <dsp:sp modelId="{E1EB2EAF-2685-2145-B9F3-CD0B1D45E34B}">
      <dsp:nvSpPr>
        <dsp:cNvPr id="0" name=""/>
        <dsp:cNvSpPr/>
      </dsp:nvSpPr>
      <dsp:spPr>
        <a:xfrm>
          <a:off x="5256448" y="1690385"/>
          <a:ext cx="285499" cy="333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256448" y="1757181"/>
        <a:ext cx="199849" cy="200387"/>
      </dsp:txXfrm>
    </dsp:sp>
    <dsp:sp modelId="{6D4D51E8-C9B9-9A4E-8104-8412D5416B4E}">
      <dsp:nvSpPr>
        <dsp:cNvPr id="0" name=""/>
        <dsp:cNvSpPr/>
      </dsp:nvSpPr>
      <dsp:spPr>
        <a:xfrm>
          <a:off x="5660456" y="1453366"/>
          <a:ext cx="1346693" cy="8080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Actions</a:t>
          </a:r>
        </a:p>
      </dsp:txBody>
      <dsp:txXfrm>
        <a:off x="5684122" y="1477032"/>
        <a:ext cx="1299361" cy="760684"/>
      </dsp:txXfrm>
    </dsp:sp>
    <dsp:sp modelId="{DDA29801-4FFE-E148-B2C2-F3ED5401E54F}">
      <dsp:nvSpPr>
        <dsp:cNvPr id="0" name=""/>
        <dsp:cNvSpPr/>
      </dsp:nvSpPr>
      <dsp:spPr>
        <a:xfrm>
          <a:off x="7141819" y="1690385"/>
          <a:ext cx="285499" cy="333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141819" y="1757181"/>
        <a:ext cx="199849" cy="200387"/>
      </dsp:txXfrm>
    </dsp:sp>
    <dsp:sp modelId="{3D4D8B31-373B-B045-80B9-309C115BBC99}">
      <dsp:nvSpPr>
        <dsp:cNvPr id="0" name=""/>
        <dsp:cNvSpPr/>
      </dsp:nvSpPr>
      <dsp:spPr>
        <a:xfrm>
          <a:off x="7545827" y="1453366"/>
          <a:ext cx="1346693" cy="8080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Disparity in Outcomes</a:t>
          </a:r>
        </a:p>
      </dsp:txBody>
      <dsp:txXfrm>
        <a:off x="7569493" y="1477032"/>
        <a:ext cx="1299361" cy="7606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EB5D4-FC6F-2340-BF7B-B648AF79BC73}">
      <dsp:nvSpPr>
        <dsp:cNvPr id="0" name=""/>
        <dsp:cNvSpPr/>
      </dsp:nvSpPr>
      <dsp:spPr>
        <a:xfrm>
          <a:off x="5816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Define</a:t>
          </a:r>
          <a:r>
            <a:rPr lang="en-US" sz="1600" kern="1200" dirty="0"/>
            <a:t> </a:t>
          </a:r>
          <a:r>
            <a:rPr lang="en-US" sz="1500" kern="1200" dirty="0"/>
            <a:t>(desired fairness or equity goals)</a:t>
          </a:r>
        </a:p>
      </dsp:txBody>
      <dsp:txXfrm>
        <a:off x="37595" y="1334369"/>
        <a:ext cx="1021454" cy="1308036"/>
      </dsp:txXfrm>
    </dsp:sp>
    <dsp:sp modelId="{87AF59AC-0A09-AC4B-AA7A-9371A00BA7B6}">
      <dsp:nvSpPr>
        <dsp:cNvPr id="0" name=""/>
        <dsp:cNvSpPr/>
      </dsp:nvSpPr>
      <dsp:spPr>
        <a:xfrm>
          <a:off x="1199330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199330" y="1907662"/>
        <a:ext cx="161015" cy="161449"/>
      </dsp:txXfrm>
    </dsp:sp>
    <dsp:sp modelId="{CE661B88-75C1-B34E-9D3A-19E19ED75A0E}">
      <dsp:nvSpPr>
        <dsp:cNvPr id="0" name=""/>
        <dsp:cNvSpPr/>
      </dsp:nvSpPr>
      <dsp:spPr>
        <a:xfrm>
          <a:off x="1524834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Measure</a:t>
          </a:r>
          <a:r>
            <a:rPr lang="en-US" sz="1600" kern="1200" dirty="0"/>
            <a:t> and </a:t>
          </a:r>
          <a:br>
            <a:rPr lang="en-US" sz="1600" kern="1200" dirty="0"/>
          </a:br>
          <a:r>
            <a:rPr lang="en-US" sz="1600" kern="1200" dirty="0"/>
            <a:t>Detect </a:t>
          </a:r>
          <a:r>
            <a:rPr lang="en-US" sz="1500" kern="1200" dirty="0"/>
            <a:t>(bias</a:t>
          </a:r>
          <a:r>
            <a:rPr lang="en-US" sz="1600" kern="1200" dirty="0"/>
            <a:t>)</a:t>
          </a:r>
        </a:p>
      </dsp:txBody>
      <dsp:txXfrm>
        <a:off x="1556613" y="1334369"/>
        <a:ext cx="1021454" cy="1308036"/>
      </dsp:txXfrm>
    </dsp:sp>
    <dsp:sp modelId="{B03F211E-6853-0D45-A487-AA6C8F2C0B24}">
      <dsp:nvSpPr>
        <dsp:cNvPr id="0" name=""/>
        <dsp:cNvSpPr/>
      </dsp:nvSpPr>
      <dsp:spPr>
        <a:xfrm>
          <a:off x="2718348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18348" y="1907662"/>
        <a:ext cx="161015" cy="161449"/>
      </dsp:txXfrm>
    </dsp:sp>
    <dsp:sp modelId="{F1B6D5C2-8027-F44E-83ED-4F033CD810F9}">
      <dsp:nvSpPr>
        <dsp:cNvPr id="0" name=""/>
        <dsp:cNvSpPr/>
      </dsp:nvSpPr>
      <dsp:spPr>
        <a:xfrm>
          <a:off x="3043851" y="1302590"/>
          <a:ext cx="1210754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Understand </a:t>
          </a:r>
          <a:r>
            <a:rPr lang="en-US" sz="1500" kern="1200" dirty="0"/>
            <a:t>(root causes of bias)</a:t>
          </a:r>
        </a:p>
      </dsp:txBody>
      <dsp:txXfrm>
        <a:off x="3079313" y="1338052"/>
        <a:ext cx="1139830" cy="1300670"/>
      </dsp:txXfrm>
    </dsp:sp>
    <dsp:sp modelId="{4D927AD8-6948-AC44-B863-A110433F2977}">
      <dsp:nvSpPr>
        <dsp:cNvPr id="0" name=""/>
        <dsp:cNvSpPr/>
      </dsp:nvSpPr>
      <dsp:spPr>
        <a:xfrm>
          <a:off x="4363107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363107" y="1907662"/>
        <a:ext cx="161015" cy="161449"/>
      </dsp:txXfrm>
    </dsp:sp>
    <dsp:sp modelId="{13D8D15E-3B5F-1B48-BA99-8D19449FB702}">
      <dsp:nvSpPr>
        <dsp:cNvPr id="0" name=""/>
        <dsp:cNvSpPr/>
      </dsp:nvSpPr>
      <dsp:spPr>
        <a:xfrm>
          <a:off x="4688611" y="1302590"/>
          <a:ext cx="1085012" cy="137159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Improve</a:t>
          </a:r>
          <a:r>
            <a:rPr lang="en-US" sz="1600" kern="1200" dirty="0"/>
            <a:t> </a:t>
          </a:r>
          <a:r>
            <a:rPr lang="en-US" sz="1500" kern="1200" dirty="0"/>
            <a:t>(fairness of AI systems)</a:t>
          </a:r>
        </a:p>
      </dsp:txBody>
      <dsp:txXfrm>
        <a:off x="4720390" y="1334369"/>
        <a:ext cx="1021454" cy="1308036"/>
      </dsp:txXfrm>
    </dsp:sp>
    <dsp:sp modelId="{55CD432B-6C89-9348-A2BA-F31EF0F21AD4}">
      <dsp:nvSpPr>
        <dsp:cNvPr id="0" name=""/>
        <dsp:cNvSpPr/>
      </dsp:nvSpPr>
      <dsp:spPr>
        <a:xfrm>
          <a:off x="5882125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82125" y="1907662"/>
        <a:ext cx="161015" cy="161449"/>
      </dsp:txXfrm>
    </dsp:sp>
    <dsp:sp modelId="{DDE803AC-5F89-AF4D-9419-CAE5E03D3E7F}">
      <dsp:nvSpPr>
        <dsp:cNvPr id="0" name=""/>
        <dsp:cNvSpPr/>
      </dsp:nvSpPr>
      <dsp:spPr>
        <a:xfrm>
          <a:off x="6207629" y="1301914"/>
          <a:ext cx="1411536" cy="1372945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Mitigate</a:t>
          </a:r>
          <a:r>
            <a:rPr lang="en-US" sz="1600" kern="1200" dirty="0"/>
            <a:t> </a:t>
          </a:r>
          <a:br>
            <a:rPr lang="en-US" sz="1600" kern="1200" dirty="0"/>
          </a:br>
          <a:r>
            <a:rPr lang="en-US" sz="1500" kern="1200" dirty="0"/>
            <a:t>(the impact through adjusting interventions)</a:t>
          </a:r>
        </a:p>
      </dsp:txBody>
      <dsp:txXfrm>
        <a:off x="6247841" y="1342126"/>
        <a:ext cx="1331112" cy="1292521"/>
      </dsp:txXfrm>
    </dsp:sp>
    <dsp:sp modelId="{2B1AF83F-1014-7842-A4FD-D472ACBD6AD2}">
      <dsp:nvSpPr>
        <dsp:cNvPr id="0" name=""/>
        <dsp:cNvSpPr/>
      </dsp:nvSpPr>
      <dsp:spPr>
        <a:xfrm>
          <a:off x="7727666" y="1853845"/>
          <a:ext cx="230022" cy="26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727666" y="1907662"/>
        <a:ext cx="161015" cy="161449"/>
      </dsp:txXfrm>
    </dsp:sp>
    <dsp:sp modelId="{809C2B85-9643-4E4D-B06D-EDC2F0C8D501}">
      <dsp:nvSpPr>
        <dsp:cNvPr id="0" name=""/>
        <dsp:cNvSpPr/>
      </dsp:nvSpPr>
      <dsp:spPr>
        <a:xfrm>
          <a:off x="8053170" y="1302590"/>
          <a:ext cx="1085012" cy="137159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</a:rPr>
            <a:t>Monitor &amp; Evaluate</a:t>
          </a:r>
        </a:p>
      </dsp:txBody>
      <dsp:txXfrm>
        <a:off x="8084949" y="1334369"/>
        <a:ext cx="1021454" cy="1308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43F2A5-1566-C74F-84A6-65605CED37DF}" type="datetimeFigureOut">
              <a:rPr lang="en-US"/>
              <a:pPr>
                <a:defRPr/>
              </a:pPr>
              <a:t>4/21/23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CBC395-CF3C-A24F-8682-006CE1DBC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00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7F2B04-53E1-6649-8D7C-488A7D2F0D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4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C2C954-D9AB-7A4A-A819-2627E7B06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04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CBC395-CF3C-A24F-8682-006CE1DBC2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66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40262264d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437" name="Google Shape;437;g40262264d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1432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Ideally, responsible AI involves reconciling the interests of all stakeholders:</a:t>
            </a:r>
          </a:p>
          <a:p>
            <a:pPr lvl="1"/>
            <a:r>
              <a:rPr lang="en-US" dirty="0"/>
              <a:t>Promoting benefits and reducing harms to improve performance for everyone.  </a:t>
            </a:r>
          </a:p>
          <a:p>
            <a:r>
              <a:rPr lang="en-US" dirty="0"/>
              <a:t>Responsible AI involves searching for win-win solutions before moving to tradeoffs.  </a:t>
            </a:r>
          </a:p>
          <a:p>
            <a:r>
              <a:rPr lang="en-US" dirty="0"/>
              <a:t>When tradeoffs cannot be avoided, they should be justifiable to the stakeholders involved.</a:t>
            </a:r>
          </a:p>
          <a:p>
            <a:endParaRPr lang="en-US" dirty="0"/>
          </a:p>
          <a:p>
            <a:r>
              <a:rPr lang="en-US" altLang="en-US" dirty="0"/>
              <a:t>Ensuring that AI systems are used in ways that conform to some basic ethical values: </a:t>
            </a:r>
          </a:p>
          <a:p>
            <a:pPr lvl="1"/>
            <a:r>
              <a:rPr lang="en-US" altLang="en-US" dirty="0"/>
              <a:t>Promote </a:t>
            </a:r>
            <a:r>
              <a:rPr lang="en-US" altLang="en-US" b="1" dirty="0"/>
              <a:t>benefit</a:t>
            </a:r>
          </a:p>
          <a:p>
            <a:pPr lvl="1"/>
            <a:r>
              <a:rPr lang="en-US" altLang="en-US" dirty="0"/>
              <a:t>Avoid and mitigate </a:t>
            </a:r>
            <a:r>
              <a:rPr lang="en-US" altLang="en-US" b="1" dirty="0"/>
              <a:t>harm</a:t>
            </a:r>
          </a:p>
          <a:p>
            <a:pPr lvl="1"/>
            <a:r>
              <a:rPr lang="en-US" altLang="en-US" dirty="0"/>
              <a:t>Respect </a:t>
            </a:r>
            <a:r>
              <a:rPr lang="en-US" altLang="en-US" b="1" dirty="0"/>
              <a:t>autonomy</a:t>
            </a:r>
          </a:p>
          <a:p>
            <a:pPr lvl="1"/>
            <a:r>
              <a:rPr lang="en-US" altLang="en-US" dirty="0"/>
              <a:t>Ensure </a:t>
            </a:r>
            <a:r>
              <a:rPr lang="en-US" altLang="en-US" b="1" dirty="0"/>
              <a:t>fairness</a:t>
            </a:r>
            <a:r>
              <a:rPr lang="en-US" altLang="en-US" dirty="0"/>
              <a:t>.  </a:t>
            </a:r>
          </a:p>
          <a:p>
            <a:r>
              <a:rPr lang="en-US" altLang="en-US" dirty="0"/>
              <a:t>At an organizational level, advancing these goals requires</a:t>
            </a:r>
          </a:p>
          <a:p>
            <a:pPr lvl="1"/>
            <a:r>
              <a:rPr lang="en-US" altLang="en-US" dirty="0"/>
              <a:t>that stakeholders understand various aspects of AI Systems</a:t>
            </a:r>
          </a:p>
          <a:p>
            <a:pPr lvl="2"/>
            <a:r>
              <a:rPr lang="en-US" altLang="en-US" dirty="0"/>
              <a:t>Transparency, interpretability, explainability</a:t>
            </a:r>
          </a:p>
          <a:p>
            <a:pPr lvl="1"/>
            <a:r>
              <a:rPr lang="en-US" altLang="en-US" dirty="0"/>
              <a:t>A system of accountability for ensuring that these goals are met within an organization.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CBC395-CF3C-A24F-8682-006CE1DBC2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5b0c8fd486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g5b0c8fd486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864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5b0c8fd48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5b0c8fd48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611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6503b3cf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6503b3cf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Unmet needs might include homelessness, unemployment, substance abuse/addiction, mental health issues, etc.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suggesting these are only factors in crime/arrests, but believe they are important contributors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9815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6503b3cf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6503b3cf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043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9268709f7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9268709f7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19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7F2B04-53E1-6649-8D7C-488A7D2F0D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7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7F2B04-53E1-6649-8D7C-488A7D2F0D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095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7F2B04-53E1-6649-8D7C-488A7D2F0D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7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7F2B04-53E1-6649-8D7C-488A7D2F0D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983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7F2B04-53E1-6649-8D7C-488A7D2F0D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32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BC395-CF3C-A24F-8682-006CE1DBC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909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44e0551244_0_1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g144e0551244_0_14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Roof damage is important to detect and address because it lets it rain and other elements and causes structural damage to the home and homes around it. It’s a widespread problem with high human impact for the city.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144e0551244_0_14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C954-D9AB-7A4A-A819-2627E7B06D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0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846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0611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B7521-98C0-2A40-BD39-5BCEE48B8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3621" y="3266444"/>
            <a:ext cx="4724812" cy="422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A34301-7F36-2C46-AC22-AFFAC4BFF8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99833" y="3820567"/>
            <a:ext cx="871267" cy="810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6D9F56-A257-F14E-A0A1-58B3F5FDA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2840" b="-1"/>
          <a:stretch/>
        </p:blipFill>
        <p:spPr>
          <a:xfrm>
            <a:off x="4439308" y="3949934"/>
            <a:ext cx="2427817" cy="5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2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44e0551244_1_7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144e0551244_1_7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39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4e0551244_1_7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g144e0551244_1_7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3" name="Google Shape;133;g144e0551244_1_7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875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44e0551244_1_73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g144e0551244_1_7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807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4e0551244_1_74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144e0551244_1_74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0" name="Google Shape;140;g144e0551244_1_74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1" name="Google Shape;141;g144e0551244_1_7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g144e0551244_1_7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087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44e0551244_1_7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45" name="Google Shape;145;g144e0551244_1_7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966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44e0551244_1_74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8" name="Google Shape;148;g144e0551244_1_74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g144e0551244_1_7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169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44e0551244_1_7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64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44e0551244_1_755"/>
          <p:cNvSpPr txBox="1">
            <a:spLocks noGrp="1"/>
          </p:cNvSpPr>
          <p:nvPr>
            <p:ph type="title"/>
          </p:nvPr>
        </p:nvSpPr>
        <p:spPr>
          <a:xfrm>
            <a:off x="482189" y="528835"/>
            <a:ext cx="2559000" cy="38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00" tIns="82300" rIns="82300" bIns="68575" anchor="ctr" anchorCtr="0">
            <a:normAutofit/>
          </a:bodyPr>
          <a:lstStyle>
            <a:lvl1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44e0551244_1_755"/>
          <p:cNvSpPr txBox="1">
            <a:spLocks noGrp="1"/>
          </p:cNvSpPr>
          <p:nvPr>
            <p:ph type="body" idx="1"/>
          </p:nvPr>
        </p:nvSpPr>
        <p:spPr>
          <a:xfrm>
            <a:off x="4032503" y="528835"/>
            <a:ext cx="4629300" cy="38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00" tIns="82300" rIns="82300" bIns="68575" anchor="ctr" anchorCtr="0">
            <a:normAutofit/>
          </a:bodyPr>
          <a:lstStyle>
            <a:lvl1pPr marL="457200" lvl="0" indent="-3175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D69302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D69302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D69302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111000"/>
              </a:lnSpc>
              <a:spcBef>
                <a:spcPts val="1200"/>
              </a:spcBef>
              <a:spcAft>
                <a:spcPts val="1200"/>
              </a:spcAft>
              <a:buClr>
                <a:srgbClr val="D69302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g144e0551244_1_755"/>
          <p:cNvSpPr txBox="1">
            <a:spLocks noGrp="1"/>
          </p:cNvSpPr>
          <p:nvPr>
            <p:ph type="dt" idx="10"/>
          </p:nvPr>
        </p:nvSpPr>
        <p:spPr>
          <a:xfrm>
            <a:off x="482188" y="4732020"/>
            <a:ext cx="255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00" tIns="82300" rIns="82300" bIns="685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6" name="Google Shape;156;g144e0551244_1_755"/>
          <p:cNvSpPr txBox="1">
            <a:spLocks noGrp="1"/>
          </p:cNvSpPr>
          <p:nvPr>
            <p:ph type="ftr" idx="11"/>
          </p:nvPr>
        </p:nvSpPr>
        <p:spPr>
          <a:xfrm>
            <a:off x="4032503" y="4732020"/>
            <a:ext cx="3710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00" tIns="82300" rIns="82300" bIns="685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7" name="Google Shape;157;g144e0551244_1_755"/>
          <p:cNvSpPr txBox="1">
            <a:spLocks noGrp="1"/>
          </p:cNvSpPr>
          <p:nvPr>
            <p:ph type="sldNum" idx="12"/>
          </p:nvPr>
        </p:nvSpPr>
        <p:spPr>
          <a:xfrm>
            <a:off x="7926902" y="4732020"/>
            <a:ext cx="73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00" tIns="82300" rIns="82300" bIns="68575" anchor="b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40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1_Section Header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44e0551244_1_761"/>
          <p:cNvSpPr/>
          <p:nvPr/>
        </p:nvSpPr>
        <p:spPr>
          <a:xfrm>
            <a:off x="0" y="3161538"/>
            <a:ext cx="9144000" cy="19821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g144e0551244_1_761"/>
          <p:cNvSpPr txBox="1">
            <a:spLocks noGrp="1"/>
          </p:cNvSpPr>
          <p:nvPr>
            <p:ph type="title"/>
          </p:nvPr>
        </p:nvSpPr>
        <p:spPr>
          <a:xfrm>
            <a:off x="596487" y="1054713"/>
            <a:ext cx="7945200" cy="19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00" tIns="82300" rIns="82300" bIns="68575" anchor="b" anchorCtr="0">
            <a:normAutofit/>
          </a:bodyPr>
          <a:lstStyle>
            <a:lvl1pPr lvl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Raleway SemiBold"/>
              <a:buNone/>
              <a:defRPr sz="33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144e0551244_1_761"/>
          <p:cNvSpPr txBox="1">
            <a:spLocks noGrp="1"/>
          </p:cNvSpPr>
          <p:nvPr>
            <p:ph type="body" idx="1"/>
          </p:nvPr>
        </p:nvSpPr>
        <p:spPr>
          <a:xfrm>
            <a:off x="2113734" y="3395892"/>
            <a:ext cx="49191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00" tIns="82300" rIns="82300" bIns="68575" anchor="t" anchorCtr="0">
            <a:norm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0">
                <a:solidFill>
                  <a:srgbClr val="3F3F3F"/>
                </a:solidFill>
              </a:defRPr>
            </a:lvl1pPr>
            <a:lvl2pPr marL="914400" lvl="1" indent="-2286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11000"/>
              </a:lnSpc>
              <a:spcBef>
                <a:spcPts val="1200"/>
              </a:spcBef>
              <a:spcAft>
                <a:spcPts val="12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g144e0551244_1_761"/>
          <p:cNvSpPr txBox="1">
            <a:spLocks noGrp="1"/>
          </p:cNvSpPr>
          <p:nvPr>
            <p:ph type="dt" idx="10"/>
          </p:nvPr>
        </p:nvSpPr>
        <p:spPr>
          <a:xfrm>
            <a:off x="482188" y="4732020"/>
            <a:ext cx="255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00" tIns="82300" rIns="82300" bIns="685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3" name="Google Shape;163;g144e0551244_1_761"/>
          <p:cNvSpPr txBox="1">
            <a:spLocks noGrp="1"/>
          </p:cNvSpPr>
          <p:nvPr>
            <p:ph type="ftr" idx="11"/>
          </p:nvPr>
        </p:nvSpPr>
        <p:spPr>
          <a:xfrm>
            <a:off x="4032503" y="4732020"/>
            <a:ext cx="3710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00" tIns="82300" rIns="82300" bIns="685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4" name="Google Shape;164;g144e0551244_1_761"/>
          <p:cNvSpPr txBox="1">
            <a:spLocks noGrp="1"/>
          </p:cNvSpPr>
          <p:nvPr>
            <p:ph type="sldNum" idx="12"/>
          </p:nvPr>
        </p:nvSpPr>
        <p:spPr>
          <a:xfrm>
            <a:off x="7926902" y="4732020"/>
            <a:ext cx="73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00" tIns="82300" rIns="82300" bIns="68575" anchor="b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g144e0551244_1_761"/>
          <p:cNvSpPr/>
          <p:nvPr/>
        </p:nvSpPr>
        <p:spPr>
          <a:xfrm>
            <a:off x="0" y="3161538"/>
            <a:ext cx="9141900" cy="4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8706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015355"/>
            <a:ext cx="8749772" cy="37159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2257"/>
          </a:xfrm>
          <a:solidFill>
            <a:srgbClr val="800000"/>
          </a:solidFill>
          <a:effectLst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2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6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4837666"/>
            <a:ext cx="9144000" cy="3057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 txBox="1"/>
          <p:nvPr/>
        </p:nvSpPr>
        <p:spPr>
          <a:xfrm>
            <a:off x="157957" y="4844725"/>
            <a:ext cx="345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Kit Rodolfa</a:t>
            </a:r>
            <a:r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| </a:t>
            </a:r>
            <a:r>
              <a:rPr lang="en" sz="1200">
                <a:solidFill>
                  <a:schemeClr val="lt1"/>
                </a:solidFill>
              </a:rPr>
              <a:t>krodolfa@cmu.edu</a:t>
            </a:r>
            <a:endParaRPr sz="12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74132" y="4882895"/>
            <a:ext cx="2588752" cy="231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11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D4411-737E-C541-B4C4-6D57C5CC3460}"/>
              </a:ext>
            </a:extLst>
          </p:cNvPr>
          <p:cNvSpPr/>
          <p:nvPr userDrawn="1"/>
        </p:nvSpPr>
        <p:spPr>
          <a:xfrm>
            <a:off x="0" y="4889584"/>
            <a:ext cx="9144000" cy="253916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5BB04C-E7FB-0646-9DDE-F53072130CA6}"/>
              </a:ext>
            </a:extLst>
          </p:cNvPr>
          <p:cNvSpPr txBox="1"/>
          <p:nvPr userDrawn="1"/>
        </p:nvSpPr>
        <p:spPr>
          <a:xfrm>
            <a:off x="157940" y="4899893"/>
            <a:ext cx="2084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Rayid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Ghani  |  @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rayidghani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247F2-E124-D640-B103-0B5ED2CEA8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7186" y="4934129"/>
            <a:ext cx="2015698" cy="18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8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4e0551244_1_7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" name="Google Shape;113;g144e0551244_1_7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4" name="Google Shape;114;g144e0551244_1_7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1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44e0551244_1_7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g144e0551244_1_7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89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44e0551244_1_7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144e0551244_1_7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g144e0551244_1_7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71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44e0551244_1_7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144e0551244_1_7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5" name="Google Shape;125;g144e0551244_1_7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6" name="Google Shape;126;g144e0551244_1_7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72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521D5A-4AF5-A545-A4B2-D7E04BFEBC34}"/>
              </a:ext>
            </a:extLst>
          </p:cNvPr>
          <p:cNvSpPr/>
          <p:nvPr userDrawn="1"/>
        </p:nvSpPr>
        <p:spPr>
          <a:xfrm>
            <a:off x="0" y="4837666"/>
            <a:ext cx="9144000" cy="305833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158FC-C48E-1C49-B517-49F0EF74BDE8}"/>
              </a:ext>
            </a:extLst>
          </p:cNvPr>
          <p:cNvSpPr txBox="1"/>
          <p:nvPr userDrawn="1"/>
        </p:nvSpPr>
        <p:spPr>
          <a:xfrm>
            <a:off x="157939" y="4844715"/>
            <a:ext cx="2084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err="1">
                <a:solidFill>
                  <a:schemeClr val="bg1"/>
                </a:solidFill>
                <a:latin typeface="Arial"/>
                <a:cs typeface="Arial"/>
              </a:rPr>
              <a:t>Rayid</a:t>
            </a:r>
            <a:r>
              <a:rPr lang="en-US" sz="1200" b="0" dirty="0">
                <a:solidFill>
                  <a:schemeClr val="bg1"/>
                </a:solidFill>
                <a:latin typeface="Arial"/>
                <a:cs typeface="Arial"/>
              </a:rPr>
              <a:t> Ghani  |  @</a:t>
            </a:r>
            <a:r>
              <a:rPr lang="en-US" sz="1200" b="0" dirty="0" err="1">
                <a:solidFill>
                  <a:schemeClr val="bg1"/>
                </a:solidFill>
                <a:latin typeface="Arial"/>
                <a:cs typeface="Arial"/>
              </a:rPr>
              <a:t>rayidghani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550D4-8156-FE47-8EAC-5551DAAF66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74132" y="4882895"/>
            <a:ext cx="2588751" cy="2314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txStyles>
    <p:titleStyle>
      <a:lvl1pPr algn="ctr" defTabSz="257175" rtl="0" eaLnBrk="1" fontAlgn="base" hangingPunct="1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257175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17910" indent="-160735" algn="l" defTabSz="2571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642938" indent="-128588" algn="l" defTabSz="2571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00113" indent="-128588" algn="l" defTabSz="2571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57288" indent="-128588" algn="l" defTabSz="25717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864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44e0551244_1_7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44e0551244_1_7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g144e0551244_1_7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6557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9.png"/><Relationship Id="rId21" Type="http://schemas.openxmlformats.org/officeDocument/2006/relationships/image" Target="../media/image64.png"/><Relationship Id="rId42" Type="http://schemas.openxmlformats.org/officeDocument/2006/relationships/image" Target="../media/image85.png"/><Relationship Id="rId47" Type="http://schemas.openxmlformats.org/officeDocument/2006/relationships/image" Target="../media/image90.png"/><Relationship Id="rId63" Type="http://schemas.openxmlformats.org/officeDocument/2006/relationships/image" Target="../media/image106.png"/><Relationship Id="rId68" Type="http://schemas.openxmlformats.org/officeDocument/2006/relationships/image" Target="../media/image111.png"/><Relationship Id="rId16" Type="http://schemas.openxmlformats.org/officeDocument/2006/relationships/image" Target="../media/image5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45" Type="http://schemas.openxmlformats.org/officeDocument/2006/relationships/image" Target="../media/image88.png"/><Relationship Id="rId53" Type="http://schemas.openxmlformats.org/officeDocument/2006/relationships/image" Target="../media/image96.png"/><Relationship Id="rId58" Type="http://schemas.openxmlformats.org/officeDocument/2006/relationships/image" Target="../media/image101.png"/><Relationship Id="rId66" Type="http://schemas.openxmlformats.org/officeDocument/2006/relationships/image" Target="../media/image109.png"/><Relationship Id="rId74" Type="http://schemas.openxmlformats.org/officeDocument/2006/relationships/image" Target="../media/image117.png"/><Relationship Id="rId5" Type="http://schemas.openxmlformats.org/officeDocument/2006/relationships/image" Target="../media/image48.png"/><Relationship Id="rId61" Type="http://schemas.openxmlformats.org/officeDocument/2006/relationships/image" Target="../media/image104.tiff"/><Relationship Id="rId19" Type="http://schemas.openxmlformats.org/officeDocument/2006/relationships/image" Target="../media/image6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43" Type="http://schemas.openxmlformats.org/officeDocument/2006/relationships/image" Target="../media/image86.png"/><Relationship Id="rId48" Type="http://schemas.openxmlformats.org/officeDocument/2006/relationships/image" Target="../media/image91.png"/><Relationship Id="rId56" Type="http://schemas.openxmlformats.org/officeDocument/2006/relationships/image" Target="../media/image99.png"/><Relationship Id="rId64" Type="http://schemas.openxmlformats.org/officeDocument/2006/relationships/image" Target="../media/image107.png"/><Relationship Id="rId69" Type="http://schemas.openxmlformats.org/officeDocument/2006/relationships/image" Target="../media/image112.png"/><Relationship Id="rId77" Type="http://schemas.openxmlformats.org/officeDocument/2006/relationships/image" Target="../media/image120.png"/><Relationship Id="rId8" Type="http://schemas.openxmlformats.org/officeDocument/2006/relationships/image" Target="../media/image51.png"/><Relationship Id="rId51" Type="http://schemas.openxmlformats.org/officeDocument/2006/relationships/image" Target="../media/image94.png"/><Relationship Id="rId72" Type="http://schemas.openxmlformats.org/officeDocument/2006/relationships/image" Target="../media/image115.png"/><Relationship Id="rId3" Type="http://schemas.openxmlformats.org/officeDocument/2006/relationships/image" Target="../media/image46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46" Type="http://schemas.openxmlformats.org/officeDocument/2006/relationships/image" Target="../media/image89.png"/><Relationship Id="rId59" Type="http://schemas.openxmlformats.org/officeDocument/2006/relationships/image" Target="../media/image102.tiff"/><Relationship Id="rId67" Type="http://schemas.openxmlformats.org/officeDocument/2006/relationships/image" Target="../media/image110.png"/><Relationship Id="rId20" Type="http://schemas.openxmlformats.org/officeDocument/2006/relationships/image" Target="../media/image63.png"/><Relationship Id="rId41" Type="http://schemas.openxmlformats.org/officeDocument/2006/relationships/image" Target="../media/image84.png"/><Relationship Id="rId54" Type="http://schemas.openxmlformats.org/officeDocument/2006/relationships/image" Target="../media/image97.png"/><Relationship Id="rId62" Type="http://schemas.openxmlformats.org/officeDocument/2006/relationships/image" Target="../media/image105.tiff"/><Relationship Id="rId70" Type="http://schemas.openxmlformats.org/officeDocument/2006/relationships/image" Target="../media/image113.png"/><Relationship Id="rId75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49" Type="http://schemas.openxmlformats.org/officeDocument/2006/relationships/image" Target="../media/image92.png"/><Relationship Id="rId57" Type="http://schemas.openxmlformats.org/officeDocument/2006/relationships/image" Target="../media/image100.png"/><Relationship Id="rId10" Type="http://schemas.openxmlformats.org/officeDocument/2006/relationships/image" Target="../media/image53.png"/><Relationship Id="rId31" Type="http://schemas.openxmlformats.org/officeDocument/2006/relationships/image" Target="../media/image74.png"/><Relationship Id="rId44" Type="http://schemas.openxmlformats.org/officeDocument/2006/relationships/image" Target="../media/image87.png"/><Relationship Id="rId52" Type="http://schemas.openxmlformats.org/officeDocument/2006/relationships/image" Target="../media/image95.png"/><Relationship Id="rId60" Type="http://schemas.openxmlformats.org/officeDocument/2006/relationships/image" Target="../media/image103.tiff"/><Relationship Id="rId65" Type="http://schemas.openxmlformats.org/officeDocument/2006/relationships/image" Target="../media/image108.png"/><Relationship Id="rId73" Type="http://schemas.openxmlformats.org/officeDocument/2006/relationships/image" Target="../media/image116.png"/><Relationship Id="rId78" Type="http://schemas.openxmlformats.org/officeDocument/2006/relationships/image" Target="../media/image121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9" Type="http://schemas.openxmlformats.org/officeDocument/2006/relationships/image" Target="../media/image82.png"/><Relationship Id="rId34" Type="http://schemas.openxmlformats.org/officeDocument/2006/relationships/image" Target="../media/image77.png"/><Relationship Id="rId50" Type="http://schemas.openxmlformats.org/officeDocument/2006/relationships/image" Target="../media/image93.png"/><Relationship Id="rId55" Type="http://schemas.openxmlformats.org/officeDocument/2006/relationships/image" Target="../media/image98.png"/><Relationship Id="rId76" Type="http://schemas.openxmlformats.org/officeDocument/2006/relationships/image" Target="../media/image119.png"/><Relationship Id="rId7" Type="http://schemas.openxmlformats.org/officeDocument/2006/relationships/image" Target="../media/image50.png"/><Relationship Id="rId71" Type="http://schemas.openxmlformats.org/officeDocument/2006/relationships/image" Target="../media/image114.png"/><Relationship Id="rId2" Type="http://schemas.openxmlformats.org/officeDocument/2006/relationships/image" Target="../media/image45.png"/><Relationship Id="rId2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sciencepublicpolicy.org/aequitas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ssg/triage" TargetMode="External"/><Relationship Id="rId7" Type="http://schemas.openxmlformats.org/officeDocument/2006/relationships/hyperlink" Target="http://www.dssgfellowship.org/" TargetMode="External"/><Relationship Id="rId2" Type="http://schemas.openxmlformats.org/officeDocument/2006/relationships/hyperlink" Target="http://dsapp.uchicago.edu/resources/data-science-project-scoping-gui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sg.github.io/fairness_tutorial/" TargetMode="External"/><Relationship Id="rId5" Type="http://schemas.openxmlformats.org/officeDocument/2006/relationships/hyperlink" Target="http://www.github.com/dssg" TargetMode="External"/><Relationship Id="rId4" Type="http://schemas.openxmlformats.org/officeDocument/2006/relationships/hyperlink" Target="https://github.com/dssg/aequita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mailto:rayid@cmu.edu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742930" y="419059"/>
            <a:ext cx="7612505" cy="1102519"/>
          </a:xfrm>
        </p:spPr>
        <p:txBody>
          <a:bodyPr/>
          <a:lstStyle/>
          <a:p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What can data science do for your city?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13746"/>
            <a:ext cx="6400800" cy="58344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Rayid Ghani</a:t>
            </a:r>
          </a:p>
        </p:txBody>
      </p:sp>
    </p:spTree>
    <p:extLst>
      <p:ext uri="{BB962C8B-B14F-4D97-AF65-F5344CB8AC3E}">
        <p14:creationId xmlns:p14="http://schemas.microsoft.com/office/powerpoint/2010/main" val="1164228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95017C-3508-8B2B-7F33-ADBDBAC0AB66}"/>
              </a:ext>
            </a:extLst>
          </p:cNvPr>
          <p:cNvSpPr txBox="1"/>
          <p:nvPr/>
        </p:nvSpPr>
        <p:spPr>
          <a:xfrm>
            <a:off x="2286000" y="23949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0364C-0CC9-8BF6-835D-722F098C5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87" y="66709"/>
            <a:ext cx="8458200" cy="472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2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98" descr="Graphical user interface, text&#10;&#10;Description automatically generated"/>
          <p:cNvPicPr preferRelativeResize="0"/>
          <p:nvPr/>
        </p:nvPicPr>
        <p:blipFill rotWithShape="1">
          <a:blip r:embed="rId3"/>
          <a:srcRect t="17958" r="-2" b="21601"/>
          <a:stretch/>
        </p:blipFill>
        <p:spPr>
          <a:xfrm>
            <a:off x="-1" y="2633472"/>
            <a:ext cx="5773923" cy="224213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</p:spPr>
      </p:pic>
      <p:pic>
        <p:nvPicPr>
          <p:cNvPr id="1026" name="Picture 2" descr="A National Database: The Nonpartisan Solution to Police Misconduct |  Independent Voter News">
            <a:extLst>
              <a:ext uri="{FF2B5EF4-FFF2-40B4-BE49-F238E27FC236}">
                <a16:creationId xmlns:a16="http://schemas.microsoft.com/office/drawing/2014/main" id="{D2195C17-645D-E54D-9DB6-2473578A2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7" b="10673"/>
          <a:stretch/>
        </p:blipFill>
        <p:spPr bwMode="auto">
          <a:xfrm>
            <a:off x="4762568" y="2633472"/>
            <a:ext cx="4381433" cy="2242139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rge Zimmerman 'Not Guilty' Daily News Cover - Business Insider">
            <a:extLst>
              <a:ext uri="{FF2B5EF4-FFF2-40B4-BE49-F238E27FC236}">
                <a16:creationId xmlns:a16="http://schemas.microsoft.com/office/drawing/2014/main" id="{C2B5E4C1-24A3-224A-BC7A-24605B0F4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b="13046"/>
          <a:stretch/>
        </p:blipFill>
        <p:spPr bwMode="auto">
          <a:xfrm>
            <a:off x="5975512" y="123260"/>
            <a:ext cx="3168488" cy="2510029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eonna Taylor case sparks renewed scrutiny of grand juries in police  misconduct cases - ABC News">
            <a:extLst>
              <a:ext uri="{FF2B5EF4-FFF2-40B4-BE49-F238E27FC236}">
                <a16:creationId xmlns:a16="http://schemas.microsoft.com/office/drawing/2014/main" id="{9C98CF5E-6984-3D4A-AAF9-4CF6ADFFF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2"/>
          <a:stretch/>
        </p:blipFill>
        <p:spPr bwMode="auto">
          <a:xfrm>
            <a:off x="3370076" y="183"/>
            <a:ext cx="577392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cago police misconduct can't stay secret, judge rules — RT USA News">
            <a:extLst>
              <a:ext uri="{FF2B5EF4-FFF2-40B4-BE49-F238E27FC236}">
                <a16:creationId xmlns:a16="http://schemas.microsoft.com/office/drawing/2014/main" id="{D5CB6095-A383-7741-98CC-0797A0F08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r="1668" b="1"/>
          <a:stretch/>
        </p:blipFill>
        <p:spPr bwMode="auto">
          <a:xfrm>
            <a:off x="15" y="8"/>
            <a:ext cx="4394833" cy="2510021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A094DB-7E21-3640-9E8C-7A137981CF92}"/>
              </a:ext>
            </a:extLst>
          </p:cNvPr>
          <p:cNvSpPr txBox="1"/>
          <p:nvPr/>
        </p:nvSpPr>
        <p:spPr>
          <a:xfrm>
            <a:off x="0" y="6318"/>
            <a:ext cx="8808052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Reducing Adverse Police Incidents (Charlotte Mecklenburg, NC and Nashville, TN)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09DF7A-294C-BE48-BE2F-BFD8686E9BA5}"/>
              </a:ext>
            </a:extLst>
          </p:cNvPr>
          <p:cNvSpPr/>
          <p:nvPr/>
        </p:nvSpPr>
        <p:spPr>
          <a:xfrm>
            <a:off x="-1" y="319243"/>
            <a:ext cx="880805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901955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B5BB34-41AA-C540-A425-16EF54CD7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b="5001"/>
          <a:stretch/>
        </p:blipFill>
        <p:spPr bwMode="auto">
          <a:xfrm>
            <a:off x="15" y="0"/>
            <a:ext cx="9143985" cy="48853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" name="Picture 2" descr="Vaccines Protect Children From Harmful Infectious Diseases | FDA">
            <a:extLst>
              <a:ext uri="{FF2B5EF4-FFF2-40B4-BE49-F238E27FC236}">
                <a16:creationId xmlns:a16="http://schemas.microsoft.com/office/drawing/2014/main" id="{4A48523A-4849-B946-A918-8D880EA78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" y="1083717"/>
            <a:ext cx="9144000" cy="38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EEA3FB-718D-F748-B0C0-417652573F7B}"/>
              </a:ext>
            </a:extLst>
          </p:cNvPr>
          <p:cNvSpPr/>
          <p:nvPr/>
        </p:nvSpPr>
        <p:spPr>
          <a:xfrm>
            <a:off x="0" y="0"/>
            <a:ext cx="9143985" cy="461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Increasing vaccination rates in children (Mexico)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4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936589-61A9-0C4B-9FEF-A2E920B042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527" y="1056841"/>
            <a:ext cx="709530" cy="894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3AF9C-71A9-7646-8A1E-9388B3D2A6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108" y="1069541"/>
            <a:ext cx="690091" cy="87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F15D6-D324-E446-986D-1F7A05D8D7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89" y="1069541"/>
            <a:ext cx="690091" cy="87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308793-23D6-A549-B646-8B19C32402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346" y="1069541"/>
            <a:ext cx="690091" cy="87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FBC01B-7BC5-FB4A-8569-49B7C6BF1B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766" y="1069541"/>
            <a:ext cx="690091" cy="87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26E031-B3A7-F643-B3BA-4BE751467D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79" y="2150634"/>
            <a:ext cx="705426" cy="894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B1D42E-43A5-614F-839B-852CBEDE19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108" y="2165864"/>
            <a:ext cx="690091" cy="869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CD7D7A-0EBA-0247-B117-6DD9577B6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89" y="2163334"/>
            <a:ext cx="690091" cy="87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C5329D-1C7F-8742-BB1F-BC83C2C10A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346" y="2165864"/>
            <a:ext cx="690091" cy="869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D7B52-3406-D94B-BDDF-81B01240D3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766" y="2163334"/>
            <a:ext cx="690091" cy="8747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396700-5F60-0949-B289-E185758758D3}"/>
              </a:ext>
            </a:extLst>
          </p:cNvPr>
          <p:cNvSpPr txBox="1"/>
          <p:nvPr/>
        </p:nvSpPr>
        <p:spPr>
          <a:xfrm>
            <a:off x="6268186" y="827195"/>
            <a:ext cx="2839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Gotham Bold" panose="02000504050000020004" pitchFamily="2" charset="0"/>
              </a:rPr>
              <a:t>20%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896D3D-03A3-8746-9434-FAED43F8CFC9}"/>
              </a:ext>
            </a:extLst>
          </p:cNvPr>
          <p:cNvSpPr txBox="1"/>
          <p:nvPr/>
        </p:nvSpPr>
        <p:spPr>
          <a:xfrm>
            <a:off x="6400800" y="2040556"/>
            <a:ext cx="255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Gotham Book" panose="02000504050000020004" pitchFamily="2" charset="0"/>
              </a:rPr>
              <a:t>Of </a:t>
            </a:r>
            <a:r>
              <a:rPr lang="en-US" b="1" spc="300" dirty="0">
                <a:latin typeface="Gotham Book" panose="02000504050000020004" pitchFamily="2" charset="0"/>
              </a:rPr>
              <a:t>High School </a:t>
            </a:r>
          </a:p>
          <a:p>
            <a:r>
              <a:rPr lang="en-US" dirty="0">
                <a:latin typeface="Gotham Book" panose="02000504050000020004" pitchFamily="2" charset="0"/>
              </a:rPr>
              <a:t>Students in the 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6ABA2C-3BC7-0E47-862E-E4195624E215}"/>
              </a:ext>
            </a:extLst>
          </p:cNvPr>
          <p:cNvSpPr/>
          <p:nvPr/>
        </p:nvSpPr>
        <p:spPr>
          <a:xfrm>
            <a:off x="6326802" y="2597735"/>
            <a:ext cx="2722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Gotham Book" panose="02000504050000020004" pitchFamily="2" charset="0"/>
              </a:rPr>
              <a:t>DROP OUT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79AD9C-A83F-224A-A1B8-FDAC2082293C}"/>
              </a:ext>
            </a:extLst>
          </p:cNvPr>
          <p:cNvSpPr txBox="1"/>
          <p:nvPr/>
        </p:nvSpPr>
        <p:spPr>
          <a:xfrm>
            <a:off x="408974" y="3283101"/>
            <a:ext cx="832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tham Book" panose="02000504050000020004" pitchFamily="2" charset="0"/>
              </a:rPr>
              <a:t>EVERY YEAR, 1.3 MILLION STUDENTS DROP OUT OF SCHOOL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900CB8-C401-704F-B8BE-BE2955CBA62F}"/>
              </a:ext>
            </a:extLst>
          </p:cNvPr>
          <p:cNvCxnSpPr/>
          <p:nvPr/>
        </p:nvCxnSpPr>
        <p:spPr>
          <a:xfrm>
            <a:off x="408974" y="3221010"/>
            <a:ext cx="85425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9718064-AF90-864F-A911-110F35EB6735}"/>
              </a:ext>
            </a:extLst>
          </p:cNvPr>
          <p:cNvSpPr txBox="1"/>
          <p:nvPr/>
        </p:nvSpPr>
        <p:spPr>
          <a:xfrm>
            <a:off x="374215" y="3464560"/>
            <a:ext cx="33507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800000"/>
                </a:solidFill>
                <a:latin typeface="Gotham Bold" panose="02000504050000020004" pitchFamily="2" charset="0"/>
              </a:rPr>
              <a:t>7,000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4554BB-1B03-6540-B5E3-BCF7BD3E2132}"/>
              </a:ext>
            </a:extLst>
          </p:cNvPr>
          <p:cNvSpPr txBox="1"/>
          <p:nvPr/>
        </p:nvSpPr>
        <p:spPr>
          <a:xfrm>
            <a:off x="3330341" y="3792354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tham Book" panose="02000504050000020004" pitchFamily="2" charset="0"/>
              </a:rPr>
              <a:t>EVERY DAY </a:t>
            </a:r>
          </a:p>
          <a:p>
            <a:r>
              <a:rPr lang="en-US" dirty="0">
                <a:latin typeface="Gotham Book" panose="02000504050000020004" pitchFamily="2" charset="0"/>
              </a:rPr>
              <a:t>OF SCHOOL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ECB980-AB03-5745-A6BB-E66B499A7A96}"/>
              </a:ext>
            </a:extLst>
          </p:cNvPr>
          <p:cNvSpPr/>
          <p:nvPr/>
        </p:nvSpPr>
        <p:spPr>
          <a:xfrm>
            <a:off x="4983985" y="3835715"/>
            <a:ext cx="830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Gotham Book" panose="02000504050000020004" pitchFamily="2" charset="0"/>
              </a:rPr>
              <a:t>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2E5084-C6A7-CD4F-A74D-D0BFEC80F896}"/>
              </a:ext>
            </a:extLst>
          </p:cNvPr>
          <p:cNvSpPr txBox="1"/>
          <p:nvPr/>
        </p:nvSpPr>
        <p:spPr>
          <a:xfrm>
            <a:off x="5794407" y="3330907"/>
            <a:ext cx="693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800000"/>
                </a:solidFill>
                <a:latin typeface="Gotham Bold" panose="02000504050000020004" pitchFamily="2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FD39D-A4CD-E84D-89D1-E8198FE94DA4}"/>
              </a:ext>
            </a:extLst>
          </p:cNvPr>
          <p:cNvSpPr txBox="1"/>
          <p:nvPr/>
        </p:nvSpPr>
        <p:spPr>
          <a:xfrm>
            <a:off x="6487426" y="3786138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tham Book" panose="02000504050000020004" pitchFamily="2" charset="0"/>
              </a:rPr>
              <a:t>EVERY 26</a:t>
            </a:r>
          </a:p>
          <a:p>
            <a:r>
              <a:rPr lang="en-US" dirty="0">
                <a:latin typeface="Gotham Book" panose="02000504050000020004" pitchFamily="2" charset="0"/>
              </a:rPr>
              <a:t>SECONDS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E074DEC-39EC-8542-8998-EEFD629C41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467" y="3583967"/>
            <a:ext cx="856818" cy="8568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5B7009-21E1-ED49-B869-2B97078AD8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051" y="352512"/>
            <a:ext cx="1022412" cy="97632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DF466CF-CA7C-EF40-A797-FD103E8DE1A9}"/>
              </a:ext>
            </a:extLst>
          </p:cNvPr>
          <p:cNvSpPr txBox="1"/>
          <p:nvPr/>
        </p:nvSpPr>
        <p:spPr>
          <a:xfrm>
            <a:off x="31603" y="11350"/>
            <a:ext cx="8560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Increasing Educational Outcomes for Students – work in the US and El Salvador</a:t>
            </a:r>
          </a:p>
        </p:txBody>
      </p:sp>
    </p:spTree>
    <p:extLst>
      <p:ext uri="{BB962C8B-B14F-4D97-AF65-F5344CB8AC3E}">
        <p14:creationId xmlns:p14="http://schemas.microsoft.com/office/powerpoint/2010/main" val="3749165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lt;div&gt;Source: United States Health Resources and Services Administration (HRSA)&lt;/div&gt;">
            <a:extLst>
              <a:ext uri="{FF2B5EF4-FFF2-40B4-BE49-F238E27FC236}">
                <a16:creationId xmlns:a16="http://schemas.microsoft.com/office/drawing/2014/main" id="{3A42B872-6904-EF49-8475-EF1A3EC24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8"/>
          <a:stretch/>
        </p:blipFill>
        <p:spPr bwMode="auto">
          <a:xfrm>
            <a:off x="0" y="685800"/>
            <a:ext cx="9150802" cy="413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B89C45-2C10-774D-94D1-B1F5C766ADAF}"/>
              </a:ext>
            </a:extLst>
          </p:cNvPr>
          <p:cNvSpPr txBox="1"/>
          <p:nvPr/>
        </p:nvSpPr>
        <p:spPr>
          <a:xfrm>
            <a:off x="94593" y="55081"/>
            <a:ext cx="6799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Increasing Retention in Care for HIV+ Patients</a:t>
            </a:r>
          </a:p>
        </p:txBody>
      </p:sp>
      <p:pic>
        <p:nvPicPr>
          <p:cNvPr id="1028" name="Picture 4" descr="About | CHAT">
            <a:extLst>
              <a:ext uri="{FF2B5EF4-FFF2-40B4-BE49-F238E27FC236}">
                <a16:creationId xmlns:a16="http://schemas.microsoft.com/office/drawing/2014/main" id="{D851DBB6-5651-7E4D-B520-9174BE378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788" y="0"/>
            <a:ext cx="1477211" cy="80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cago Center for HIV Elimination awarded $5M for community COVID-19  testing and prevention - UChicago Medicine">
            <a:extLst>
              <a:ext uri="{FF2B5EF4-FFF2-40B4-BE49-F238E27FC236}">
                <a16:creationId xmlns:a16="http://schemas.microsoft.com/office/drawing/2014/main" id="{A3310754-4A4E-DE4F-9F38-68F9CAB1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788" y="908342"/>
            <a:ext cx="1477212" cy="83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858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8EA096-2ED7-5864-1115-C956F34CA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6" b="10236"/>
          <a:stretch/>
        </p:blipFill>
        <p:spPr bwMode="auto">
          <a:xfrm>
            <a:off x="20" y="10"/>
            <a:ext cx="9143980" cy="484631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A7F226-DB41-A1CA-88F0-4D37A519A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496" y="1367728"/>
            <a:ext cx="3035300" cy="2616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431623-1E51-6B45-68D2-A11FAE3F3DEF}"/>
              </a:ext>
            </a:extLst>
          </p:cNvPr>
          <p:cNvSpPr txBox="1"/>
          <p:nvPr/>
        </p:nvSpPr>
        <p:spPr>
          <a:xfrm>
            <a:off x="6923429" y="3679902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12:00pm</a:t>
            </a:r>
          </a:p>
        </p:txBody>
      </p:sp>
    </p:spTree>
    <p:extLst>
      <p:ext uri="{BB962C8B-B14F-4D97-AF65-F5344CB8AC3E}">
        <p14:creationId xmlns:p14="http://schemas.microsoft.com/office/powerpoint/2010/main" val="19685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A655AF-A035-8142-A572-F65EEFC4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Inspection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F61BF-35BA-4441-AC3F-B3E380C99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47" y="1028855"/>
            <a:ext cx="1498600" cy="134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AF86E-7058-AB4E-8155-6540C4A1A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628" y="3269009"/>
            <a:ext cx="2527300" cy="80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1128DF-E836-E643-980F-8586DAA296E1}"/>
              </a:ext>
            </a:extLst>
          </p:cNvPr>
          <p:cNvSpPr txBox="1"/>
          <p:nvPr/>
        </p:nvSpPr>
        <p:spPr>
          <a:xfrm>
            <a:off x="5310343" y="4083867"/>
            <a:ext cx="256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Early Detection of Blight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56CDB5-3066-B143-8A4A-DB207D22A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310" y="1253645"/>
            <a:ext cx="1866900" cy="1079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AC8D1E-3B8E-1244-8784-32B171761DB8}"/>
              </a:ext>
            </a:extLst>
          </p:cNvPr>
          <p:cNvSpPr txBox="1"/>
          <p:nvPr/>
        </p:nvSpPr>
        <p:spPr>
          <a:xfrm>
            <a:off x="3992137" y="2616411"/>
            <a:ext cx="528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Reducing Health and Safety Issues in Rental Housing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F7A27E-6306-7C4D-BC25-C5FBF9B80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90" y="3197583"/>
            <a:ext cx="976313" cy="976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78D2AB-335B-524A-9957-D08FD41FD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9545" y="3081099"/>
            <a:ext cx="1143000" cy="1152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D0D3D7-32B3-854C-A1B0-9C54B241787D}"/>
              </a:ext>
            </a:extLst>
          </p:cNvPr>
          <p:cNvSpPr txBox="1"/>
          <p:nvPr/>
        </p:nvSpPr>
        <p:spPr>
          <a:xfrm>
            <a:off x="336300" y="4233624"/>
            <a:ext cx="3805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Increasing compliance with hazardous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waste disposal regulations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DAABD-59FF-4E47-A5D8-56083CDDF04C}"/>
              </a:ext>
            </a:extLst>
          </p:cNvPr>
          <p:cNvSpPr txBox="1"/>
          <p:nvPr/>
        </p:nvSpPr>
        <p:spPr>
          <a:xfrm>
            <a:off x="0" y="2601653"/>
            <a:ext cx="344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Increasing workplace Safety (Chile)</a:t>
            </a:r>
          </a:p>
        </p:txBody>
      </p:sp>
    </p:spTree>
    <p:extLst>
      <p:ext uri="{BB962C8B-B14F-4D97-AF65-F5344CB8AC3E}">
        <p14:creationId xmlns:p14="http://schemas.microsoft.com/office/powerpoint/2010/main" val="2118248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7AFE80-6EC4-7856-213F-B46F6538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2F481-5B0B-7849-B3C9-E3D13AC9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D1AF4C-92C9-814B-8E20-B05074D624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535" y="-13096"/>
            <a:ext cx="1870465" cy="64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69472E-80CA-FD4C-861C-D986B8C86B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95425" cy="76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315EB1-6F37-3B44-A99E-1182E317440C}"/>
              </a:ext>
            </a:extLst>
          </p:cNvPr>
          <p:cNvSpPr txBox="1"/>
          <p:nvPr/>
        </p:nvSpPr>
        <p:spPr>
          <a:xfrm>
            <a:off x="444031" y="1063229"/>
            <a:ext cx="8242769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Analyzing Traffic Video Footage to Reduce Fatal Traffic Accidents (Jakarta)</a:t>
            </a:r>
          </a:p>
        </p:txBody>
      </p:sp>
    </p:spTree>
    <p:extLst>
      <p:ext uri="{BB962C8B-B14F-4D97-AF65-F5344CB8AC3E}">
        <p14:creationId xmlns:p14="http://schemas.microsoft.com/office/powerpoint/2010/main" val="3661303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392;p30">
            <a:extLst>
              <a:ext uri="{FF2B5EF4-FFF2-40B4-BE49-F238E27FC236}">
                <a16:creationId xmlns:a16="http://schemas.microsoft.com/office/drawing/2014/main" id="{D22A383A-31AC-5AA4-9108-2A5BF5A1FA4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001" y="1000357"/>
            <a:ext cx="2712343" cy="152946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393;p30">
            <a:extLst>
              <a:ext uri="{FF2B5EF4-FFF2-40B4-BE49-F238E27FC236}">
                <a16:creationId xmlns:a16="http://schemas.microsoft.com/office/drawing/2014/main" id="{ECC8E0E7-D381-1578-A743-9030E2C3219D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001" y="2754513"/>
            <a:ext cx="2712345" cy="152569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394;p30">
            <a:extLst>
              <a:ext uri="{FF2B5EF4-FFF2-40B4-BE49-F238E27FC236}">
                <a16:creationId xmlns:a16="http://schemas.microsoft.com/office/drawing/2014/main" id="{27B78605-D617-8226-34C1-819FA0FA351C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557" y="1000356"/>
            <a:ext cx="2712345" cy="152569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395;p30">
            <a:extLst>
              <a:ext uri="{FF2B5EF4-FFF2-40B4-BE49-F238E27FC236}">
                <a16:creationId xmlns:a16="http://schemas.microsoft.com/office/drawing/2014/main" id="{FA0151CE-C3F3-47EB-66C3-13F1A73CC1EA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557" y="2754506"/>
            <a:ext cx="2712345" cy="152569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Google Shape;397;p30">
            <a:extLst>
              <a:ext uri="{FF2B5EF4-FFF2-40B4-BE49-F238E27FC236}">
                <a16:creationId xmlns:a16="http://schemas.microsoft.com/office/drawing/2014/main" id="{245C0C68-4558-044B-5908-059B1D6D2E1B}"/>
              </a:ext>
            </a:extLst>
          </p:cNvPr>
          <p:cNvSpPr txBox="1"/>
          <p:nvPr/>
        </p:nvSpPr>
        <p:spPr>
          <a:xfrm>
            <a:off x="117346" y="1274520"/>
            <a:ext cx="1447800" cy="9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ans Light"/>
                <a:ea typeface="Josefin Sans Light"/>
                <a:cs typeface="Josefin Sans Light"/>
                <a:sym typeface="Josefin Sans Light"/>
              </a:rPr>
              <a:t>Non-vehicles using the roadways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sp>
        <p:nvSpPr>
          <p:cNvPr id="20" name="Google Shape;398;p30">
            <a:extLst>
              <a:ext uri="{FF2B5EF4-FFF2-40B4-BE49-F238E27FC236}">
                <a16:creationId xmlns:a16="http://schemas.microsoft.com/office/drawing/2014/main" id="{68963F03-16F3-7426-62A4-17F6801FBE72}"/>
              </a:ext>
            </a:extLst>
          </p:cNvPr>
          <p:cNvSpPr txBox="1"/>
          <p:nvPr/>
        </p:nvSpPr>
        <p:spPr>
          <a:xfrm>
            <a:off x="117347" y="3075516"/>
            <a:ext cx="1447800" cy="8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ans Light"/>
                <a:ea typeface="Josefin Sans Light"/>
                <a:cs typeface="Josefin Sans Light"/>
                <a:sym typeface="Josefin Sans Light"/>
              </a:rPr>
              <a:t>Overloaded motorcycles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sp>
        <p:nvSpPr>
          <p:cNvPr id="21" name="Google Shape;399;p30">
            <a:extLst>
              <a:ext uri="{FF2B5EF4-FFF2-40B4-BE49-F238E27FC236}">
                <a16:creationId xmlns:a16="http://schemas.microsoft.com/office/drawing/2014/main" id="{99C1449D-7DA5-AE17-2469-4A7185D8F4FE}"/>
              </a:ext>
            </a:extLst>
          </p:cNvPr>
          <p:cNvSpPr txBox="1"/>
          <p:nvPr/>
        </p:nvSpPr>
        <p:spPr>
          <a:xfrm>
            <a:off x="7519682" y="1114405"/>
            <a:ext cx="16113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ans Light"/>
                <a:ea typeface="Josefin Sans Light"/>
                <a:cs typeface="Josefin Sans Light"/>
                <a:sym typeface="Josefin Sans Light"/>
              </a:rPr>
              <a:t>Pedestrians walking through traffic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  <p:sp>
        <p:nvSpPr>
          <p:cNvPr id="22" name="Google Shape;400;p30">
            <a:extLst>
              <a:ext uri="{FF2B5EF4-FFF2-40B4-BE49-F238E27FC236}">
                <a16:creationId xmlns:a16="http://schemas.microsoft.com/office/drawing/2014/main" id="{F5289696-507B-FE0B-2D29-D5A5157B1F58}"/>
              </a:ext>
            </a:extLst>
          </p:cNvPr>
          <p:cNvSpPr txBox="1"/>
          <p:nvPr/>
        </p:nvSpPr>
        <p:spPr>
          <a:xfrm>
            <a:off x="7557174" y="2965808"/>
            <a:ext cx="1536600" cy="11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ans Light"/>
                <a:ea typeface="Josefin Sans Light"/>
                <a:cs typeface="Josefin Sans Light"/>
                <a:sym typeface="Josefin Sans Light"/>
              </a:rPr>
              <a:t>Vehicles driving the wrong way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6406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140191" y="132392"/>
            <a:ext cx="6405204" cy="3832194"/>
            <a:chOff x="-5972" y="0"/>
            <a:chExt cx="9149972" cy="5152876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5349" y="3257323"/>
              <a:ext cx="1479081" cy="39047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394" y="4192924"/>
              <a:ext cx="1802642" cy="484137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5568" y="3587054"/>
              <a:ext cx="1192734" cy="616814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2144" y="2316961"/>
              <a:ext cx="979428" cy="979428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9604" y="828617"/>
              <a:ext cx="1050148" cy="33723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3773" y="1417384"/>
              <a:ext cx="1303928" cy="429661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1409" y="3823878"/>
              <a:ext cx="1102625" cy="60203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0660" y="2402289"/>
              <a:ext cx="898898" cy="76542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21" y="3074111"/>
              <a:ext cx="1407773" cy="442564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155" y="4862236"/>
              <a:ext cx="1313478" cy="259146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943" y="2388411"/>
              <a:ext cx="877752" cy="87524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0420" y="4608003"/>
              <a:ext cx="1035356" cy="52063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609" y="4629575"/>
              <a:ext cx="1035356" cy="473305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2095" y="2374808"/>
              <a:ext cx="997126" cy="997126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0058" y="1910135"/>
              <a:ext cx="1724764" cy="407671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1391" y="3646679"/>
              <a:ext cx="1429650" cy="466826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8439" y="4622299"/>
              <a:ext cx="1430583" cy="456465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0" y="4420483"/>
              <a:ext cx="1563811" cy="312356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9091" y="4516872"/>
              <a:ext cx="1130673" cy="63600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8817" y="956446"/>
              <a:ext cx="1429710" cy="306053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4220" y="4044777"/>
              <a:ext cx="1553034" cy="603464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2112" y="1302838"/>
              <a:ext cx="1077148" cy="107197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9926" y="4650484"/>
              <a:ext cx="942515" cy="46803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7" y="2759229"/>
              <a:ext cx="967333" cy="562403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5635" y="4610629"/>
              <a:ext cx="1489776" cy="515382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80776"/>
              <a:ext cx="1619719" cy="1004226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5457" y="3702345"/>
              <a:ext cx="1115372" cy="54374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972" y="4013135"/>
              <a:ext cx="2129876" cy="45038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" y="3344738"/>
              <a:ext cx="1003017" cy="579285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148" y="2711549"/>
              <a:ext cx="2060827" cy="290672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2095" y="3397438"/>
              <a:ext cx="1439751" cy="508412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6872" y="809572"/>
              <a:ext cx="1457128" cy="553708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0184" y="1745495"/>
              <a:ext cx="1619719" cy="734180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714147"/>
              <a:ext cx="1328754" cy="96464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6102" y="3143788"/>
              <a:ext cx="1749840" cy="517901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6230" y="1088924"/>
              <a:ext cx="1619719" cy="568374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9179" y="440784"/>
              <a:ext cx="1220238" cy="687154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461" y="495348"/>
              <a:ext cx="884097" cy="238459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274" y="463507"/>
              <a:ext cx="1464497" cy="346440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3178" y="37199"/>
              <a:ext cx="1619720" cy="467152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4220" y="258717"/>
              <a:ext cx="918043" cy="785085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6128" y="3504454"/>
              <a:ext cx="917077" cy="428540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7029" y="670"/>
              <a:ext cx="1500791" cy="440114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8880" y="44282"/>
              <a:ext cx="1013395" cy="1013395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3802" y="1139997"/>
              <a:ext cx="1267607" cy="1214790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9110" y="1241134"/>
              <a:ext cx="1475681" cy="1004282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8746" y="0"/>
              <a:ext cx="1022433" cy="607587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51466" cy="55832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822" y="2048489"/>
            <a:ext cx="961598" cy="689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116" y="4278755"/>
            <a:ext cx="975227" cy="487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861" y="2607610"/>
            <a:ext cx="683838" cy="469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359" y="4345689"/>
            <a:ext cx="1385735" cy="435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274" y="3591298"/>
            <a:ext cx="791477" cy="738918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781" y="2727027"/>
            <a:ext cx="1446571" cy="46054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2186" y="3838203"/>
            <a:ext cx="1480748" cy="39125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411" y="3185832"/>
            <a:ext cx="1256571" cy="402824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908" y="1928933"/>
            <a:ext cx="661162" cy="61780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0A876E2-6439-1B40-8B02-F42E01D5A455}"/>
              </a:ext>
            </a:extLst>
          </p:cNvPr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620" y="36714"/>
            <a:ext cx="1570895" cy="59920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3D2B158-1417-F14E-8EF3-856B8401EA29}"/>
              </a:ext>
            </a:extLst>
          </p:cNvPr>
          <p:cNvPicPr>
            <a:picLocks noChangeAspect="1"/>
          </p:cNvPicPr>
          <p:nvPr/>
        </p:nvPicPr>
        <p:blipFill rotWithShape="1"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7107" y="4492990"/>
            <a:ext cx="1591665" cy="24836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D8DEE5DB-14B0-294F-93C2-9493C7A4B5B2}"/>
              </a:ext>
            </a:extLst>
          </p:cNvPr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306" y="1578105"/>
            <a:ext cx="1088260" cy="38213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C78AD10D-FD2C-5840-A99D-7D717EC60E2D}"/>
              </a:ext>
            </a:extLst>
          </p:cNvPr>
          <p:cNvPicPr>
            <a:picLocks noChangeAspect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111" y="729192"/>
            <a:ext cx="1119281" cy="749918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FEDAEA56-9F23-0A4E-B6F5-C54FF2AE0115}"/>
              </a:ext>
            </a:extLst>
          </p:cNvPr>
          <p:cNvSpPr/>
          <p:nvPr/>
        </p:nvSpPr>
        <p:spPr>
          <a:xfrm>
            <a:off x="266692" y="4812325"/>
            <a:ext cx="8452402" cy="3082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More details on projects at http://</a:t>
            </a:r>
            <a:r>
              <a:rPr lang="en-US" sz="2000" b="1" dirty="0" err="1"/>
              <a:t>dssgfellowship.org</a:t>
            </a:r>
            <a:r>
              <a:rPr lang="en-US" sz="2000" b="1" dirty="0"/>
              <a:t>/projects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2DE8D-2AB4-A2F2-BBAF-5A963D1BA01F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445149" y="3788817"/>
            <a:ext cx="558660" cy="525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C1E51F-B88D-5C45-BEDB-116781AD6079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6543521" y="1277441"/>
            <a:ext cx="1063012" cy="763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CBA98-2472-4BD5-5237-E626314F7D03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-13875" y="3606088"/>
            <a:ext cx="1527913" cy="639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9AC0D-EB4E-A6D3-D3B5-DD30845FC982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345687" y="3940987"/>
            <a:ext cx="1025987" cy="370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0A69D6-1B27-E95C-96AF-A78F648C16C3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6085" y="4133890"/>
            <a:ext cx="1308031" cy="659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13EC46-AC3D-F5DB-F89D-07C3CB0BC63A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8191219" y="3184283"/>
            <a:ext cx="749201" cy="628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43A075-CF49-6EE8-6318-E94FDF80E7E5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6533218" y="621726"/>
            <a:ext cx="1098147" cy="545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3665A7-6B58-22E4-CE42-087041BF1751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2462186" y="4269880"/>
            <a:ext cx="1088260" cy="5424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C7AEC6-A003-1D43-0D99-CED14B4FD2F3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3666084" y="4169029"/>
            <a:ext cx="1063544" cy="6387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706CDC-1EE4-3939-3067-B2A98E594569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6734075" y="2066546"/>
            <a:ext cx="1402620" cy="478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1BD0D2-7563-EB10-9E71-654EDD61F7AD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4669376" y="3806688"/>
            <a:ext cx="978858" cy="4839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6FCF21-30A9-60E3-F2D1-C79DBE084B29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4771638" y="4232800"/>
            <a:ext cx="1041523" cy="4849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DEC052-572D-4321-C44D-5EB828CE5F32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5944256" y="3776133"/>
            <a:ext cx="1594526" cy="66187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4F51ABF-0014-3B4B-D49F-55FC2C54B116}"/>
              </a:ext>
            </a:extLst>
          </p:cNvPr>
          <p:cNvGrpSpPr/>
          <p:nvPr/>
        </p:nvGrpSpPr>
        <p:grpSpPr>
          <a:xfrm>
            <a:off x="2672" y="-2053"/>
            <a:ext cx="9141328" cy="3875403"/>
            <a:chOff x="2672" y="-2053"/>
            <a:chExt cx="9141328" cy="387540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0FC4FA-C897-72C3-1AD1-1B1806D2E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2672" y="-1727"/>
              <a:ext cx="4356001" cy="213434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854F28-9839-9D7E-833D-3C5F9B30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>
              <a:off x="4329868" y="-2053"/>
              <a:ext cx="4814132" cy="211020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F8A912-B70A-29F6-D716-5B15D5873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/>
            <a:stretch>
              <a:fillRect/>
            </a:stretch>
          </p:blipFill>
          <p:spPr>
            <a:xfrm>
              <a:off x="594104" y="2101187"/>
              <a:ext cx="7772400" cy="1772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780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742930" y="419059"/>
            <a:ext cx="7612505" cy="1102519"/>
          </a:xfrm>
        </p:spPr>
        <p:txBody>
          <a:bodyPr/>
          <a:lstStyle/>
          <a:p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What can </a:t>
            </a:r>
            <a:r>
              <a:rPr lang="en-US" sz="3200" i="0" u="none" strike="sngStrike" dirty="0">
                <a:solidFill>
                  <a:srgbClr val="000000"/>
                </a:solidFill>
                <a:effectLst/>
                <a:latin typeface="Helvetica" pitchFamily="2" charset="0"/>
              </a:rPr>
              <a:t>data science</a:t>
            </a:r>
            <a:r>
              <a:rPr lang="en-US" sz="3200" i="0" u="non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do for your city?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13746"/>
            <a:ext cx="6400800" cy="58344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Rayid Ghani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7B4E0-0E38-1CEC-DCE9-02FBB51554AB}"/>
              </a:ext>
            </a:extLst>
          </p:cNvPr>
          <p:cNvSpPr txBox="1"/>
          <p:nvPr/>
        </p:nvSpPr>
        <p:spPr>
          <a:xfrm>
            <a:off x="319668" y="314981"/>
            <a:ext cx="492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Helvetica" pitchFamily="2" charset="0"/>
              </a:rPr>
              <a:t>Data science/machine learning/AI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25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FCFB3-B7BB-4348-8AAD-BF975B6CD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3" y="1202634"/>
            <a:ext cx="2514600" cy="1521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09B791-7DBA-9D4E-AFE5-D01BBC8C547E}"/>
              </a:ext>
            </a:extLst>
          </p:cNvPr>
          <p:cNvSpPr txBox="1"/>
          <p:nvPr/>
        </p:nvSpPr>
        <p:spPr>
          <a:xfrm>
            <a:off x="208722" y="3242034"/>
            <a:ext cx="2097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Human-AI collaborative systems</a:t>
            </a:r>
          </a:p>
        </p:txBody>
      </p:sp>
      <p:pic>
        <p:nvPicPr>
          <p:cNvPr id="1026" name="Picture 2" descr="Wuye residents lament lack of water supply - All Naija Media">
            <a:extLst>
              <a:ext uri="{FF2B5EF4-FFF2-40B4-BE49-F238E27FC236}">
                <a16:creationId xmlns:a16="http://schemas.microsoft.com/office/drawing/2014/main" id="{75933BF7-53AF-4542-AC28-6923952D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67" y="1427467"/>
            <a:ext cx="2716856" cy="152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FEAF0-C18F-1A43-8894-8C062082A483}"/>
              </a:ext>
            </a:extLst>
          </p:cNvPr>
          <p:cNvSpPr txBox="1"/>
          <p:nvPr/>
        </p:nvSpPr>
        <p:spPr>
          <a:xfrm>
            <a:off x="3437685" y="3242034"/>
            <a:ext cx="2097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Allocation of Limited Resources</a:t>
            </a:r>
          </a:p>
        </p:txBody>
      </p:sp>
      <p:pic>
        <p:nvPicPr>
          <p:cNvPr id="1028" name="Picture 4" descr="Trade-offs between ecosystem services | OPERAs">
            <a:extLst>
              <a:ext uri="{FF2B5EF4-FFF2-40B4-BE49-F238E27FC236}">
                <a16:creationId xmlns:a16="http://schemas.microsoft.com/office/drawing/2014/main" id="{2B49EF65-BB36-C545-B847-339B90AD6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24719" r="17195" b="19741"/>
          <a:stretch/>
        </p:blipFill>
        <p:spPr bwMode="auto">
          <a:xfrm>
            <a:off x="6500189" y="1202634"/>
            <a:ext cx="2594114" cy="21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E0DABD-F6BF-D344-9DEE-8F53676FCBB2}"/>
              </a:ext>
            </a:extLst>
          </p:cNvPr>
          <p:cNvSpPr txBox="1"/>
          <p:nvPr/>
        </p:nvSpPr>
        <p:spPr>
          <a:xfrm>
            <a:off x="6666648" y="3242034"/>
            <a:ext cx="2097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Balancing goals of </a:t>
            </a:r>
            <a:r>
              <a:rPr lang="en-US" sz="2400" dirty="0">
                <a:solidFill>
                  <a:srgbClr val="FF0000"/>
                </a:solidFill>
              </a:rPr>
              <a:t>equity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efficiency</a:t>
            </a:r>
            <a:r>
              <a:rPr lang="en-US" sz="2400" dirty="0"/>
              <a:t>, and </a:t>
            </a:r>
            <a:r>
              <a:rPr lang="en-US" sz="2400" dirty="0">
                <a:solidFill>
                  <a:schemeClr val="accent4"/>
                </a:solidFill>
              </a:rPr>
              <a:t>effectiveness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3AB17B-8AE5-FD4A-B098-24D4101CEF62}"/>
              </a:ext>
            </a:extLst>
          </p:cNvPr>
          <p:cNvSpPr/>
          <p:nvPr/>
        </p:nvSpPr>
        <p:spPr>
          <a:xfrm>
            <a:off x="-10263" y="6794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How do we develop DS/AI/ML systems that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help humans make decisions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that lead to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fair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equitable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outcomes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18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CE86FB-D3F7-1A5A-6702-7DB98BEAF63A}"/>
              </a:ext>
            </a:extLst>
          </p:cNvPr>
          <p:cNvSpPr txBox="1"/>
          <p:nvPr/>
        </p:nvSpPr>
        <p:spPr>
          <a:xfrm>
            <a:off x="0" y="1417588"/>
            <a:ext cx="90433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5763" indent="-385763" algn="ctr"/>
            <a:r>
              <a:rPr lang="en-US" sz="3600" dirty="0"/>
              <a:t>AI/ML systems are heavily dependent on humans to determine a wide range of aspects of their design, development, and use</a:t>
            </a:r>
            <a:endParaRPr lang="en-US" sz="3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010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7EBE3DE-0F42-EF92-E711-379F82B55B9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506902"/>
              </p:ext>
            </p:extLst>
          </p:nvPr>
        </p:nvGraphicFramePr>
        <p:xfrm>
          <a:off x="-1473956" y="1428750"/>
          <a:ext cx="12329900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5E11E8B-5CFD-21F1-181B-35846E4C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(Re)thinking how we design AI systems</a:t>
            </a:r>
          </a:p>
        </p:txBody>
      </p:sp>
      <p:sp>
        <p:nvSpPr>
          <p:cNvPr id="2" name="U-Turn Arrow 1">
            <a:extLst>
              <a:ext uri="{FF2B5EF4-FFF2-40B4-BE49-F238E27FC236}">
                <a16:creationId xmlns:a16="http://schemas.microsoft.com/office/drawing/2014/main" id="{F8586DA8-3AA7-D934-77AD-A38796D02544}"/>
              </a:ext>
            </a:extLst>
          </p:cNvPr>
          <p:cNvSpPr/>
          <p:nvPr/>
        </p:nvSpPr>
        <p:spPr>
          <a:xfrm rot="10800000">
            <a:off x="1392572" y="4127383"/>
            <a:ext cx="5746459" cy="436228"/>
          </a:xfrm>
          <a:prstGeom prst="utur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47CC69DB-CCC3-22B8-4599-7FE28B570B59}"/>
              </a:ext>
            </a:extLst>
          </p:cNvPr>
          <p:cNvSpPr/>
          <p:nvPr/>
        </p:nvSpPr>
        <p:spPr>
          <a:xfrm>
            <a:off x="4265801" y="4135772"/>
            <a:ext cx="163586" cy="302004"/>
          </a:xfrm>
          <a:prstGeom prst="up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29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7A557E-9323-7743-2BEB-F4686F09E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5A7D65-1FA8-A600-49A4-3420A7DB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values should we design for?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221FAAA-24CF-E9B3-AC07-F94D562BEA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794509"/>
              </p:ext>
            </p:extLst>
          </p:nvPr>
        </p:nvGraphicFramePr>
        <p:xfrm>
          <a:off x="0" y="822755"/>
          <a:ext cx="9144000" cy="3715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7842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7A557E-9323-7743-2BEB-F4686F09E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5A7D65-1FA8-A600-49A4-3420A7DB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values should we design for?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221FAAA-24CF-E9B3-AC07-F94D562BEA7C}"/>
              </a:ext>
            </a:extLst>
          </p:cNvPr>
          <p:cNvGraphicFramePr/>
          <p:nvPr/>
        </p:nvGraphicFramePr>
        <p:xfrm>
          <a:off x="417378" y="822755"/>
          <a:ext cx="8361575" cy="3715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1009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6DC0D54-0B18-6E49-BE26-E4BF7A51BA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2055137"/>
              </p:ext>
            </p:extLst>
          </p:nvPr>
        </p:nvGraphicFramePr>
        <p:xfrm>
          <a:off x="0" y="644652"/>
          <a:ext cx="9144000" cy="397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0199F36-82BD-C781-CC20-68279DC2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focus is not just on making the ML model fair but rather on </a:t>
            </a:r>
            <a:r>
              <a:rPr lang="en-US" b="1" dirty="0">
                <a:solidFill>
                  <a:schemeClr val="bg1"/>
                </a:solidFill>
              </a:rPr>
              <a:t>making the overall system and outcomes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38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6DC0D54-0B18-6E49-BE26-E4BF7A51BA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813721"/>
              </p:ext>
            </p:extLst>
          </p:nvPr>
        </p:nvGraphicFramePr>
        <p:xfrm>
          <a:off x="0" y="644652"/>
          <a:ext cx="9144000" cy="397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0199F36-82BD-C781-CC20-68279DC2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focus is not just on making the ML model fair but rather on </a:t>
            </a:r>
            <a:r>
              <a:rPr lang="en-US" b="1" dirty="0">
                <a:solidFill>
                  <a:schemeClr val="bg1"/>
                </a:solidFill>
              </a:rPr>
              <a:t>making the overall system and outcomes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350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D5CB3E-2BFC-CF4B-BC01-6E59BE146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Do we allocate equal resources to every group?</a:t>
            </a:r>
          </a:p>
          <a:p>
            <a:r>
              <a:rPr lang="en-US" sz="2400" dirty="0"/>
              <a:t>Do we allocate resources proportional to need? </a:t>
            </a:r>
          </a:p>
          <a:p>
            <a:r>
              <a:rPr lang="en-US" sz="2400" dirty="0"/>
              <a:t>Do we make sure we don’t miss people with of a certain group disproportionately?</a:t>
            </a:r>
          </a:p>
          <a:p>
            <a:r>
              <a:rPr lang="en-US" sz="2400" dirty="0"/>
              <a:t>Do we make sure we don’t have disproportionate false positives from a particular group?</a:t>
            </a:r>
          </a:p>
          <a:p>
            <a:r>
              <a:rPr lang="en-US" sz="2400" dirty="0"/>
              <a:t>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00BDA-BAE3-FD43-BBD3-2545E03E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Bias Measures: How do we select what we design for?</a:t>
            </a:r>
          </a:p>
        </p:txBody>
      </p:sp>
    </p:spTree>
    <p:extLst>
      <p:ext uri="{BB962C8B-B14F-4D97-AF65-F5344CB8AC3E}">
        <p14:creationId xmlns:p14="http://schemas.microsoft.com/office/powerpoint/2010/main" val="1529159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D5CB3E-2BFC-CF4B-BC01-6E59BE146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Statistical/Demographic Parity</a:t>
            </a:r>
          </a:p>
          <a:p>
            <a:r>
              <a:rPr lang="en-US" sz="2400" dirty="0"/>
              <a:t>Impact Parity</a:t>
            </a:r>
          </a:p>
          <a:p>
            <a:r>
              <a:rPr lang="en-US" sz="2400" dirty="0"/>
              <a:t>False Discovery Rate Parity</a:t>
            </a:r>
          </a:p>
          <a:p>
            <a:r>
              <a:rPr lang="en-US" sz="2400" dirty="0"/>
              <a:t>False Omission Rate Parity</a:t>
            </a:r>
          </a:p>
          <a:p>
            <a:r>
              <a:rPr lang="en-US" sz="2400" dirty="0"/>
              <a:t>False Positive Rate Parity</a:t>
            </a:r>
          </a:p>
          <a:p>
            <a:r>
              <a:rPr lang="en-US" sz="2400" dirty="0"/>
              <a:t>False Negative Rate Parity</a:t>
            </a:r>
          </a:p>
          <a:p>
            <a:r>
              <a:rPr lang="en-US" sz="2400" dirty="0"/>
              <a:t>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00BDA-BAE3-FD43-BBD3-2545E03E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Bias Measures: How do we select what we care about?</a:t>
            </a:r>
          </a:p>
        </p:txBody>
      </p:sp>
    </p:spTree>
    <p:extLst>
      <p:ext uri="{BB962C8B-B14F-4D97-AF65-F5344CB8AC3E}">
        <p14:creationId xmlns:p14="http://schemas.microsoft.com/office/powerpoint/2010/main" val="1989082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1F695-5969-6448-B838-B87ECE6C2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3999" cy="480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0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742930" y="419059"/>
            <a:ext cx="7612505" cy="1102519"/>
          </a:xfrm>
        </p:spPr>
        <p:txBody>
          <a:bodyPr/>
          <a:lstStyle/>
          <a:p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What can data science </a:t>
            </a:r>
            <a:r>
              <a:rPr lang="en-US" sz="3200" i="0" u="none" strike="sngStrike" dirty="0">
                <a:solidFill>
                  <a:srgbClr val="000000"/>
                </a:solidFill>
                <a:effectLst/>
                <a:latin typeface="Helvetica" pitchFamily="2" charset="0"/>
              </a:rPr>
              <a:t>do</a:t>
            </a:r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for your city?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13746"/>
            <a:ext cx="6400800" cy="58344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Rayid Ghani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EECDC-37EA-4696-DB80-4C326816C3EA}"/>
              </a:ext>
            </a:extLst>
          </p:cNvPr>
          <p:cNvSpPr txBox="1"/>
          <p:nvPr/>
        </p:nvSpPr>
        <p:spPr>
          <a:xfrm>
            <a:off x="4656967" y="440679"/>
            <a:ext cx="1395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Helvetica" pitchFamily="2" charset="0"/>
              </a:rPr>
              <a:t>h</a:t>
            </a:r>
            <a:r>
              <a:rPr lang="en-US" sz="2400" i="0" u="none" strike="noStrike" dirty="0">
                <a:solidFill>
                  <a:schemeClr val="accent2"/>
                </a:solidFill>
                <a:effectLst/>
                <a:latin typeface="Helvetica" pitchFamily="2" charset="0"/>
              </a:rPr>
              <a:t>elp with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3F944E-0050-0A8D-7761-1AFE424DE657}"/>
              </a:ext>
            </a:extLst>
          </p:cNvPr>
          <p:cNvSpPr txBox="1"/>
          <p:nvPr/>
        </p:nvSpPr>
        <p:spPr>
          <a:xfrm>
            <a:off x="0" y="419059"/>
            <a:ext cx="492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Helvetica" pitchFamily="2" charset="0"/>
              </a:rPr>
              <a:t>Data science/machine learning/AI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1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97A95-4D96-314E-8BE1-A98EE3E2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48" y="0"/>
            <a:ext cx="8361174" cy="47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09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6DC0D54-0B18-6E49-BE26-E4BF7A51BA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439605"/>
              </p:ext>
            </p:extLst>
          </p:nvPr>
        </p:nvGraphicFramePr>
        <p:xfrm>
          <a:off x="0" y="644652"/>
          <a:ext cx="9144000" cy="397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0199F36-82BD-C781-CC20-68279DC2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focus is not just on making the ML model fair but rather on </a:t>
            </a:r>
            <a:r>
              <a:rPr lang="en-US" b="1" dirty="0">
                <a:solidFill>
                  <a:schemeClr val="bg1"/>
                </a:solidFill>
              </a:rPr>
              <a:t>making the overall system and outcomes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49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What is needed</a:t>
            </a:r>
            <a:endParaRPr sz="2800"/>
          </a:p>
        </p:txBody>
      </p:sp>
      <p:sp>
        <p:nvSpPr>
          <p:cNvPr id="939" name="Google Shape;939;p114"/>
          <p:cNvSpPr txBox="1">
            <a:spLocks noGrp="1"/>
          </p:cNvSpPr>
          <p:nvPr>
            <p:ph idx="4294967295"/>
          </p:nvPr>
        </p:nvSpPr>
        <p:spPr>
          <a:xfrm>
            <a:off x="395288" y="1016000"/>
            <a:ext cx="8748712" cy="3714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/>
              <a:t>Tools</a:t>
            </a:r>
            <a:endParaRPr sz="18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/>
              <a:t>Case Studies</a:t>
            </a:r>
            <a:endParaRPr sz="18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/>
              <a:t>Regulations</a:t>
            </a:r>
            <a:endParaRPr sz="18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/>
              <a:t>Review Boards</a:t>
            </a:r>
            <a:endParaRPr sz="18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946;p115">
            <a:extLst>
              <a:ext uri="{FF2B5EF4-FFF2-40B4-BE49-F238E27FC236}">
                <a16:creationId xmlns:a16="http://schemas.microsoft.com/office/drawing/2014/main" id="{895A33ED-7E0E-6E42-A22C-51553472997E}"/>
              </a:ext>
            </a:extLst>
          </p:cNvPr>
          <p:cNvSpPr txBox="1">
            <a:spLocks/>
          </p:cNvSpPr>
          <p:nvPr/>
        </p:nvSpPr>
        <p:spPr bwMode="auto">
          <a:xfrm>
            <a:off x="0" y="45721"/>
            <a:ext cx="9144000" cy="5143500"/>
          </a:xfrm>
          <a:prstGeom prst="rect">
            <a:avLst/>
          </a:prstGeom>
          <a:solidFill>
            <a:srgbClr val="455A64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ctr" defTabSz="257175" rtl="0" eaLnBrk="1" fontAlgn="base" hangingPunct="1">
              <a:spcBef>
                <a:spcPct val="0"/>
              </a:spcBef>
              <a:spcAft>
                <a:spcPct val="0"/>
              </a:spcAft>
              <a:defRPr sz="2475" kern="120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257175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257175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257175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257175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7175" algn="ctr" defTabSz="257175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514350" algn="ctr" defTabSz="257175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771525" algn="ctr" defTabSz="257175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028700" algn="ctr" defTabSz="257175" rtl="0" eaLnBrk="1" fontAlgn="base" hangingPunct="1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3600" i="1">
              <a:solidFill>
                <a:srgbClr val="FFFFFF"/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3600" i="1">
              <a:solidFill>
                <a:srgbClr val="FFFFFF"/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  <a:p>
            <a:pPr marL="457200" algn="r">
              <a:spcBef>
                <a:spcPts val="0"/>
              </a:spcBef>
              <a:spcAft>
                <a:spcPts val="0"/>
              </a:spcAft>
            </a:pPr>
            <a:endParaRPr lang="en-US" sz="3000" i="1">
              <a:solidFill>
                <a:srgbClr val="FFFFFF"/>
              </a:solidFill>
            </a:endParaRPr>
          </a:p>
        </p:txBody>
      </p:sp>
      <p:sp>
        <p:nvSpPr>
          <p:cNvPr id="5" name="Google Shape;947;p115">
            <a:extLst>
              <a:ext uri="{FF2B5EF4-FFF2-40B4-BE49-F238E27FC236}">
                <a16:creationId xmlns:a16="http://schemas.microsoft.com/office/drawing/2014/main" id="{CA6799D8-2073-7347-8C0E-8EED3C1B4E3E}"/>
              </a:ext>
            </a:extLst>
          </p:cNvPr>
          <p:cNvSpPr txBox="1"/>
          <p:nvPr/>
        </p:nvSpPr>
        <p:spPr>
          <a:xfrm>
            <a:off x="41100" y="401128"/>
            <a:ext cx="9102900" cy="3125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Aequitas</a:t>
            </a:r>
            <a:endParaRPr sz="72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Open Source Bias &amp; Fairness Audit Tool</a:t>
            </a:r>
          </a:p>
        </p:txBody>
      </p:sp>
    </p:spTree>
    <p:extLst>
      <p:ext uri="{BB962C8B-B14F-4D97-AF65-F5344CB8AC3E}">
        <p14:creationId xmlns:p14="http://schemas.microsoft.com/office/powerpoint/2010/main" val="2054036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684653-EAD6-3B46-AAA3-98525CBB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lh6.googleusercontent.com/pkNnU28wfLkoNUWnKRu25Y346Dsame_Jjorg2jyA8r5QBw_hck34YExzFNkQxG6Q4OX0YLszs5yE42tJNgEsfr-4vTAn8ER54v875sMskyrI-W8ixufzfRemPjcDfob5uB_Am2HGyEE">
            <a:extLst>
              <a:ext uri="{FF2B5EF4-FFF2-40B4-BE49-F238E27FC236}">
                <a16:creationId xmlns:a16="http://schemas.microsoft.com/office/drawing/2014/main" id="{F6EC353E-DCA9-DE46-8E40-1A049E68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58" y="-32656"/>
            <a:ext cx="7562850" cy="48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3DC2C-81E6-8F45-B629-FCC304CB907C}"/>
              </a:ext>
            </a:extLst>
          </p:cNvPr>
          <p:cNvSpPr txBox="1"/>
          <p:nvPr/>
        </p:nvSpPr>
        <p:spPr>
          <a:xfrm>
            <a:off x="2137683" y="0"/>
            <a:ext cx="45720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Aequitas: Bias Audit Tool</a:t>
            </a:r>
          </a:p>
          <a:p>
            <a:pPr algn="ctr"/>
            <a:r>
              <a:rPr lang="en-US" sz="1600" dirty="0">
                <a:hlinkClick r:id="rId3"/>
              </a:rPr>
              <a:t>http://datasciencepublicpolicy.org/aequitas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944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6DC0D54-0B18-6E49-BE26-E4BF7A51BA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1882615"/>
              </p:ext>
            </p:extLst>
          </p:nvPr>
        </p:nvGraphicFramePr>
        <p:xfrm>
          <a:off x="0" y="644652"/>
          <a:ext cx="9144000" cy="397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0199F36-82BD-C781-CC20-68279DC2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focus is not just on making the ML model fair but rather on </a:t>
            </a:r>
            <a:r>
              <a:rPr lang="en-US" b="1" dirty="0">
                <a:solidFill>
                  <a:schemeClr val="bg1"/>
                </a:solidFill>
              </a:rPr>
              <a:t>making the overall system and outcomes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18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53D70A-22B9-7946-A4B4-ED3E9790D5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354870"/>
              </p:ext>
            </p:extLst>
          </p:nvPr>
        </p:nvGraphicFramePr>
        <p:xfrm>
          <a:off x="65903" y="802257"/>
          <a:ext cx="8896865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9F9CBE2-D0EE-5F4A-9ABE-6BB040BA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Diagnosing the root causes of bias in AI/ML Systems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BFAF30-B40E-434C-97D6-D1C2ACF9FC8F}"/>
              </a:ext>
            </a:extLst>
          </p:cNvPr>
          <p:cNvSpPr/>
          <p:nvPr/>
        </p:nvSpPr>
        <p:spPr>
          <a:xfrm>
            <a:off x="3777748" y="3096709"/>
            <a:ext cx="20274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System Developers</a:t>
            </a:r>
          </a:p>
          <a:p>
            <a:r>
              <a:rPr lang="en-US" sz="1600" dirty="0"/>
              <a:t>Complexity or flaws</a:t>
            </a:r>
          </a:p>
          <a:p>
            <a:r>
              <a:rPr lang="en-US" sz="1600" dirty="0">
                <a:solidFill>
                  <a:prstClr val="black"/>
                </a:solidFill>
              </a:rPr>
              <a:t>Design Choices 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7355B-1F41-494D-830A-1E65CBE8827C}"/>
              </a:ext>
            </a:extLst>
          </p:cNvPr>
          <p:cNvSpPr/>
          <p:nvPr/>
        </p:nvSpPr>
        <p:spPr>
          <a:xfrm>
            <a:off x="1345544" y="3096709"/>
            <a:ext cx="25805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8" lvl="1" defTabSz="342892"/>
            <a:r>
              <a:rPr lang="en-US" sz="1600" dirty="0">
                <a:solidFill>
                  <a:prstClr val="black"/>
                </a:solidFill>
              </a:rPr>
              <a:t>Sample Bias</a:t>
            </a:r>
          </a:p>
          <a:p>
            <a:pPr marL="457188" lvl="1" defTabSz="342892"/>
            <a:r>
              <a:rPr lang="en-US" sz="1600" dirty="0">
                <a:solidFill>
                  <a:prstClr val="black"/>
                </a:solidFill>
              </a:rPr>
              <a:t>Measurement Bias</a:t>
            </a:r>
          </a:p>
          <a:p>
            <a:pPr marL="457188" lvl="1" defTabSz="342892"/>
            <a:r>
              <a:rPr lang="en-US" sz="1600" dirty="0">
                <a:solidFill>
                  <a:prstClr val="black"/>
                </a:solidFill>
              </a:rPr>
              <a:t>Label Bias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EB38C-C5E8-734E-A884-0F228CEE0751}"/>
              </a:ext>
            </a:extLst>
          </p:cNvPr>
          <p:cNvSpPr txBox="1"/>
          <p:nvPr/>
        </p:nvSpPr>
        <p:spPr>
          <a:xfrm>
            <a:off x="387178" y="1513896"/>
            <a:ext cx="83696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Bias and disparity (in outcomes) can come from any of these four components</a:t>
            </a:r>
          </a:p>
        </p:txBody>
      </p:sp>
    </p:spTree>
    <p:extLst>
      <p:ext uri="{BB962C8B-B14F-4D97-AF65-F5344CB8AC3E}">
        <p14:creationId xmlns:p14="http://schemas.microsoft.com/office/powerpoint/2010/main" val="366924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62EF61-F651-3C43-BEED-805480128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0CB942-B6B0-284F-94EE-DAA36E874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DE5F47-6F09-D644-B951-7ECCCE199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1B3B9C-94DD-7049-8278-CBDCBD9310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EF44C5-252B-0A4C-A30C-84CCF917C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EB2EAF-2685-2145-B9F3-CD0B1D45E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4D51E8-C9B9-9A4E-8104-8412D5416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A29801-4FFE-E148-B2C2-F3ED5401E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4D8B31-373B-B045-80B9-309C115BB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2" grpId="0"/>
      <p:bldP spid="5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6DC0D54-0B18-6E49-BE26-E4BF7A51BA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9875660"/>
              </p:ext>
            </p:extLst>
          </p:nvPr>
        </p:nvGraphicFramePr>
        <p:xfrm>
          <a:off x="0" y="644652"/>
          <a:ext cx="9144000" cy="397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0199F36-82BD-C781-CC20-68279DC2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focus is not just on making the ML model fair but rather on </a:t>
            </a:r>
            <a:r>
              <a:rPr lang="en-US" b="1" dirty="0">
                <a:solidFill>
                  <a:schemeClr val="bg1"/>
                </a:solidFill>
              </a:rPr>
              <a:t>making the overall system and outcomes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3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/>
          <p:nvPr/>
        </p:nvSpPr>
        <p:spPr>
          <a:xfrm>
            <a:off x="1036638" y="1622575"/>
            <a:ext cx="1527000" cy="88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UNMET</a:t>
            </a:r>
            <a:endParaRPr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NEEDS</a:t>
            </a:r>
            <a:endParaRPr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169" name="Google Shape;169;p17"/>
          <p:cNvSpPr/>
          <p:nvPr/>
        </p:nvSpPr>
        <p:spPr>
          <a:xfrm>
            <a:off x="3617843" y="1622575"/>
            <a:ext cx="1948070" cy="88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MISDEMEANOR</a:t>
            </a:r>
            <a:endParaRPr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ARREST</a:t>
            </a:r>
            <a:endParaRPr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170" name="Google Shape;170;p17"/>
          <p:cNvSpPr/>
          <p:nvPr/>
        </p:nvSpPr>
        <p:spPr>
          <a:xfrm>
            <a:off x="6580363" y="1622575"/>
            <a:ext cx="1527000" cy="88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JAIL</a:t>
            </a:r>
            <a:endParaRPr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cxnSp>
        <p:nvCxnSpPr>
          <p:cNvPr id="171" name="Google Shape;171;p17"/>
          <p:cNvCxnSpPr>
            <a:cxnSpLocks/>
            <a:stCxn id="168" idx="3"/>
            <a:endCxn id="169" idx="1"/>
          </p:cNvCxnSpPr>
          <p:nvPr/>
        </p:nvCxnSpPr>
        <p:spPr>
          <a:xfrm>
            <a:off x="2563638" y="2062675"/>
            <a:ext cx="1054205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2" name="Google Shape;172;p17"/>
          <p:cNvCxnSpPr>
            <a:cxnSpLocks/>
            <a:stCxn id="169" idx="3"/>
            <a:endCxn id="170" idx="1"/>
          </p:cNvCxnSpPr>
          <p:nvPr/>
        </p:nvCxnSpPr>
        <p:spPr>
          <a:xfrm>
            <a:off x="5565913" y="2062675"/>
            <a:ext cx="101445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3" name="Google Shape;173;p17"/>
          <p:cNvCxnSpPr>
            <a:stCxn id="170" idx="2"/>
            <a:endCxn id="168" idx="2"/>
          </p:cNvCxnSpPr>
          <p:nvPr/>
        </p:nvCxnSpPr>
        <p:spPr>
          <a:xfrm rot="5400000">
            <a:off x="4571713" y="-268775"/>
            <a:ext cx="600" cy="5543700"/>
          </a:xfrm>
          <a:prstGeom prst="curvedConnector3">
            <a:avLst>
              <a:gd name="adj1" fmla="val 174991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4" name="Google Shape;174;p17"/>
          <p:cNvSpPr txBox="1"/>
          <p:nvPr/>
        </p:nvSpPr>
        <p:spPr>
          <a:xfrm>
            <a:off x="190900" y="116650"/>
            <a:ext cx="8770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175" name="Google Shape;175;p17"/>
          <p:cNvSpPr txBox="1"/>
          <p:nvPr/>
        </p:nvSpPr>
        <p:spPr>
          <a:xfrm>
            <a:off x="3022475" y="3552725"/>
            <a:ext cx="30378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worsening or failing to improve</a:t>
            </a:r>
            <a:endParaRPr dirty="0"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pic>
        <p:nvPicPr>
          <p:cNvPr id="2050" name="Picture 2" descr="https://lh6.googleusercontent.com/R6kCeuWuZClodBpTJKVSl7kyfq00KKbDelOf_P17e-xCOSRZUT_cZ0rrCr_3MS7bAquBe4dWIhFrG89VC0BeVrxTdlbLPoxM2-X1Bylv_oJn-GB5-o5yoYcioD0VzBwxmsXflBASvKg">
            <a:extLst>
              <a:ext uri="{FF2B5EF4-FFF2-40B4-BE49-F238E27FC236}">
                <a16:creationId xmlns:a16="http://schemas.microsoft.com/office/drawing/2014/main" id="{173B5D2F-D9FF-414D-82EF-B16B958E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6" y="3126656"/>
            <a:ext cx="1682044" cy="16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3941910-1C04-AD4D-AD03-3C988E81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Case Study: Reducing Misdemeanor Recidivism through Diversion and Social Service Programs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C4B887-E886-9241-8CA2-5F41FDFD24B3}"/>
              </a:ext>
            </a:extLst>
          </p:cNvPr>
          <p:cNvSpPr/>
          <p:nvPr/>
        </p:nvSpPr>
        <p:spPr>
          <a:xfrm>
            <a:off x="0" y="850409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Predictive Fairness to Reduce Misdemeanor Recidivism Through Social Service Interventions. </a:t>
            </a:r>
            <a:r>
              <a:rPr lang="en-US" sz="1600" dirty="0" err="1"/>
              <a:t>Rodolfa</a:t>
            </a:r>
            <a:r>
              <a:rPr lang="en-US" sz="1600" dirty="0"/>
              <a:t> et al. ACM FAT* 2020</a:t>
            </a:r>
          </a:p>
        </p:txBody>
      </p:sp>
    </p:spTree>
    <p:extLst>
      <p:ext uri="{BB962C8B-B14F-4D97-AF65-F5344CB8AC3E}">
        <p14:creationId xmlns:p14="http://schemas.microsoft.com/office/powerpoint/2010/main" val="2117910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"/>
          <p:cNvSpPr txBox="1"/>
          <p:nvPr/>
        </p:nvSpPr>
        <p:spPr>
          <a:xfrm>
            <a:off x="441434" y="903890"/>
            <a:ext cx="2538428" cy="3915905"/>
          </a:xfrm>
          <a:prstGeom prst="rect">
            <a:avLst/>
          </a:prstGeom>
          <a:solidFill>
            <a:srgbClr val="79797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</a:rPr>
              <a:t>Designing for Efficiency</a:t>
            </a:r>
            <a:endParaRPr sz="2400" b="1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br>
              <a:rPr lang="en" sz="2400" dirty="0">
                <a:solidFill>
                  <a:srgbClr val="FFFFFF"/>
                </a:solidFill>
              </a:rPr>
            </a:br>
            <a:r>
              <a:rPr lang="en" sz="3000" dirty="0">
                <a:solidFill>
                  <a:srgbClr val="FFFFFF"/>
                </a:solidFill>
              </a:rPr>
              <a:t>72.7% Efficient</a:t>
            </a:r>
            <a:endParaRPr sz="30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C48AE-A7D0-F443-ACF7-0AA41D55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99" y="2974425"/>
            <a:ext cx="2437629" cy="1476738"/>
          </a:xfrm>
          <a:prstGeom prst="rect">
            <a:avLst/>
          </a:prstGeom>
        </p:spPr>
      </p:pic>
      <p:sp>
        <p:nvSpPr>
          <p:cNvPr id="292" name="Google Shape;292;p28"/>
          <p:cNvSpPr txBox="1"/>
          <p:nvPr/>
        </p:nvSpPr>
        <p:spPr>
          <a:xfrm>
            <a:off x="3312483" y="903890"/>
            <a:ext cx="2619151" cy="391590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</a:rPr>
              <a:t>Equality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</a:rPr>
              <a:t>Additional Cost</a:t>
            </a:r>
            <a:r>
              <a:rPr lang="en-US" sz="3000" dirty="0">
                <a:solidFill>
                  <a:srgbClr val="FFFFFF"/>
                </a:solidFill>
              </a:rPr>
              <a:t>: 2%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461C04-3A9E-5649-9ED0-E1EFA739F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29" r="4016"/>
          <a:stretch/>
        </p:blipFill>
        <p:spPr>
          <a:xfrm>
            <a:off x="3408079" y="2974427"/>
            <a:ext cx="2423225" cy="1493167"/>
          </a:xfrm>
          <a:prstGeom prst="rect">
            <a:avLst/>
          </a:prstGeom>
        </p:spPr>
      </p:pic>
      <p:sp>
        <p:nvSpPr>
          <p:cNvPr id="293" name="Google Shape;293;p28"/>
          <p:cNvSpPr txBox="1"/>
          <p:nvPr/>
        </p:nvSpPr>
        <p:spPr>
          <a:xfrm>
            <a:off x="6165936" y="893379"/>
            <a:ext cx="2619151" cy="3905396"/>
          </a:xfrm>
          <a:prstGeom prst="rect">
            <a:avLst/>
          </a:prstGeom>
          <a:solidFill>
            <a:srgbClr val="4682B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</a:rPr>
              <a:t>Equity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</a:endParaRPr>
          </a:p>
          <a:p>
            <a:pPr lvl="0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</a:rPr>
              <a:t>Additional Cost</a:t>
            </a:r>
            <a:r>
              <a:rPr lang="en-US" sz="3000" dirty="0">
                <a:solidFill>
                  <a:srgbClr val="FFFFFF"/>
                </a:solidFill>
              </a:rPr>
              <a:t>: 2%</a:t>
            </a:r>
            <a:endParaRPr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9C156-8E1E-6C48-939D-C3002C5C5C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23" r="1293"/>
          <a:stretch/>
        </p:blipFill>
        <p:spPr>
          <a:xfrm>
            <a:off x="6229934" y="2982641"/>
            <a:ext cx="2472632" cy="147673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DF5404B-02FE-9B48-95F6-3A182D49E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Menu</a:t>
            </a:r>
          </a:p>
        </p:txBody>
      </p:sp>
    </p:spTree>
    <p:extLst>
      <p:ext uri="{BB962C8B-B14F-4D97-AF65-F5344CB8AC3E}">
        <p14:creationId xmlns:p14="http://schemas.microsoft.com/office/powerpoint/2010/main" val="17711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animBg="1"/>
      <p:bldP spid="292" grpId="0" animBg="1"/>
      <p:bldP spid="29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7952D8-4D5A-3244-A998-3E0121AB3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3590"/>
            <a:ext cx="8229600" cy="857250"/>
          </a:xfrm>
        </p:spPr>
        <p:txBody>
          <a:bodyPr/>
          <a:lstStyle/>
          <a:p>
            <a:r>
              <a:rPr lang="en-US" sz="4000" dirty="0"/>
              <a:t>We may not have to sacrifice accuracy in order to get fairness </a:t>
            </a:r>
            <a:br>
              <a:rPr lang="en-US" sz="4000" dirty="0"/>
            </a:br>
            <a:r>
              <a:rPr lang="en-US" sz="5400" dirty="0">
                <a:solidFill>
                  <a:srgbClr val="FF0000"/>
                </a:solidFill>
              </a:rPr>
              <a:t>but</a:t>
            </a:r>
            <a:br>
              <a:rPr lang="en-US" sz="4000" dirty="0"/>
            </a:br>
            <a:r>
              <a:rPr lang="en-US" sz="4000" dirty="0"/>
              <a:t> we do have to deliberately and explicitly design our AI/ML systems for equity and fairness</a:t>
            </a:r>
          </a:p>
        </p:txBody>
      </p:sp>
    </p:spTree>
    <p:extLst>
      <p:ext uri="{BB962C8B-B14F-4D97-AF65-F5344CB8AC3E}">
        <p14:creationId xmlns:p14="http://schemas.microsoft.com/office/powerpoint/2010/main" val="3682014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742930" y="419059"/>
            <a:ext cx="7612505" cy="1102519"/>
          </a:xfrm>
        </p:spPr>
        <p:txBody>
          <a:bodyPr/>
          <a:lstStyle/>
          <a:p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What can data science </a:t>
            </a:r>
            <a:r>
              <a:rPr lang="en-US" sz="3200" i="0" u="none" strike="sngStrike" dirty="0">
                <a:solidFill>
                  <a:srgbClr val="000000"/>
                </a:solidFill>
                <a:effectLst/>
                <a:latin typeface="Helvetica" pitchFamily="2" charset="0"/>
              </a:rPr>
              <a:t>do</a:t>
            </a:r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3200" i="0" u="none" strike="sngStrike" dirty="0">
                <a:solidFill>
                  <a:srgbClr val="000000"/>
                </a:solidFill>
                <a:effectLst/>
                <a:latin typeface="Helvetica" pitchFamily="2" charset="0"/>
              </a:rPr>
              <a:t>for</a:t>
            </a:r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your city?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13746"/>
            <a:ext cx="6400800" cy="58344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Rayid Ghani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EECDC-37EA-4696-DB80-4C326816C3EA}"/>
              </a:ext>
            </a:extLst>
          </p:cNvPr>
          <p:cNvSpPr txBox="1"/>
          <p:nvPr/>
        </p:nvSpPr>
        <p:spPr>
          <a:xfrm>
            <a:off x="2791752" y="419059"/>
            <a:ext cx="6117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Helvetica" pitchFamily="2" charset="0"/>
              </a:rPr>
              <a:t>h</a:t>
            </a:r>
            <a:r>
              <a:rPr lang="en-US" sz="2400" i="0" u="none" strike="noStrike" dirty="0">
                <a:solidFill>
                  <a:schemeClr val="accent2"/>
                </a:solidFill>
                <a:effectLst/>
                <a:latin typeface="Helvetica" pitchFamily="2" charset="0"/>
              </a:rPr>
              <a:t>elp with improving outcomes for people in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4578D-D29E-0BC0-4ED3-D977A9B6024D}"/>
              </a:ext>
            </a:extLst>
          </p:cNvPr>
          <p:cNvSpPr txBox="1"/>
          <p:nvPr/>
        </p:nvSpPr>
        <p:spPr>
          <a:xfrm>
            <a:off x="39953" y="496002"/>
            <a:ext cx="3315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Helvetica" pitchFamily="2" charset="0"/>
              </a:rPr>
              <a:t>Data science/machine learning/AI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01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A49825-0A06-404B-943E-37651E1B1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80" y="900024"/>
            <a:ext cx="8749772" cy="2634010"/>
          </a:xfrm>
        </p:spPr>
        <p:txBody>
          <a:bodyPr/>
          <a:lstStyle/>
          <a:p>
            <a:r>
              <a:rPr lang="en-US" sz="1400" dirty="0"/>
              <a:t>There is always a tradeoff between fairness and accuracy</a:t>
            </a:r>
          </a:p>
          <a:p>
            <a:endParaRPr lang="en-US" sz="1400" dirty="0"/>
          </a:p>
          <a:p>
            <a:r>
              <a:rPr lang="en-US" sz="1400" dirty="0"/>
              <a:t>I have to satisfy all measures of bias in order to be fair</a:t>
            </a:r>
          </a:p>
          <a:p>
            <a:endParaRPr lang="en-US" sz="1400" dirty="0"/>
          </a:p>
          <a:p>
            <a:r>
              <a:rPr lang="en-US" sz="1400" dirty="0"/>
              <a:t>I have to eliminate all bias in order to use/deploy an ML system</a:t>
            </a:r>
          </a:p>
          <a:p>
            <a:endParaRPr lang="en-US" sz="1400" dirty="0"/>
          </a:p>
          <a:p>
            <a:r>
              <a:rPr lang="en-US" sz="1400" dirty="0"/>
              <a:t>Not using race in my models makes by models not racist</a:t>
            </a:r>
          </a:p>
          <a:p>
            <a:endParaRPr lang="en-US" sz="1400" dirty="0"/>
          </a:p>
          <a:p>
            <a:r>
              <a:rPr lang="en-US" sz="1400" dirty="0"/>
              <a:t>Using race in my models makes my models racist</a:t>
            </a:r>
          </a:p>
          <a:p>
            <a:endParaRPr lang="en-US" sz="1400" dirty="0"/>
          </a:p>
          <a:p>
            <a:r>
              <a:rPr lang="en-US" sz="1400" dirty="0"/>
              <a:t>A fair ML model = Fair and equitable outcomes</a:t>
            </a:r>
          </a:p>
          <a:p>
            <a:endParaRPr lang="en-US" sz="1400" dirty="0"/>
          </a:p>
          <a:p>
            <a:r>
              <a:rPr lang="en-US" sz="1400" dirty="0"/>
              <a:t>Bias comes from and can be fixed by “fixing” the data</a:t>
            </a:r>
          </a:p>
          <a:p>
            <a:endParaRPr lang="en-US" sz="1400" dirty="0"/>
          </a:p>
          <a:p>
            <a:r>
              <a:rPr lang="en-US" sz="1400" dirty="0"/>
              <a:t>Bias reduction methods actually reduce bias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3E8319-8487-B24C-B8ED-E0E0F68CB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common practitioner perceptions</a:t>
            </a:r>
          </a:p>
        </p:txBody>
      </p:sp>
    </p:spTree>
    <p:extLst>
      <p:ext uri="{BB962C8B-B14F-4D97-AF65-F5344CB8AC3E}">
        <p14:creationId xmlns:p14="http://schemas.microsoft.com/office/powerpoint/2010/main" val="32638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37"/>
          <p:cNvSpPr txBox="1">
            <a:spLocks noGrp="1"/>
          </p:cNvSpPr>
          <p:nvPr>
            <p:ph idx="1"/>
          </p:nvPr>
        </p:nvSpPr>
        <p:spPr>
          <a:xfrm>
            <a:off x="197114" y="802258"/>
            <a:ext cx="8749772" cy="2695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an environment where informed “values” discussions can take place</a:t>
            </a:r>
            <a:endParaRPr lang="en" dirty="0">
              <a:solidFill>
                <a:schemeClr val="dk1"/>
              </a:solidFill>
              <a:cs typeface="Calibri"/>
              <a:sym typeface="Calibri"/>
            </a:endParaRPr>
          </a:p>
          <a:p>
            <a:pPr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through value choices at each stage of the project (instead of waiting till the end): data collection to analysis to action to impact</a:t>
            </a:r>
            <a:endParaRPr dirty="0">
              <a:solidFill>
                <a:schemeClr val="dk1"/>
              </a:solidFill>
            </a:endParaRPr>
          </a:p>
          <a:p>
            <a:pPr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 how it affects people throughout the chain – especially the people being affected (and include them in these discussions and decisions)</a:t>
            </a:r>
          </a:p>
          <a:p>
            <a:pPr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dirty="0"/>
              <a:t>Match the design to deployment scenarios</a:t>
            </a:r>
          </a:p>
          <a:p>
            <a:pPr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dirty="0"/>
              <a:t>Measure outcomes – but the right outcomes</a:t>
            </a:r>
          </a:p>
          <a:p>
            <a:pPr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dirty="0"/>
              <a:t>Test, Test, Test – but the right tests</a:t>
            </a:r>
          </a:p>
          <a:p>
            <a:pPr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dirty="0"/>
              <a:t>Monitor and Update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70" name="Google Shape;1170;p1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How to get ready?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04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EBFF9-6256-D74D-A6EC-A6F3DF5E9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Science, Machine Learning, and AI are giving us ways to design more “personalized” policies that are more efficient, and have the </a:t>
            </a:r>
            <a:r>
              <a:rPr lang="en-US" dirty="0">
                <a:solidFill>
                  <a:srgbClr val="FF0000"/>
                </a:solidFill>
              </a:rPr>
              <a:t>potential</a:t>
            </a:r>
            <a:r>
              <a:rPr lang="en-US" dirty="0"/>
              <a:t> to be more equitable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Our focus should not just be on designing technical systems that are fair but on on supporting decisions that lead to equitable outcomes</a:t>
            </a:r>
          </a:p>
          <a:p>
            <a:endParaRPr lang="en-US" dirty="0"/>
          </a:p>
          <a:p>
            <a:r>
              <a:rPr lang="en-US"/>
              <a:t>Need to create </a:t>
            </a:r>
            <a:r>
              <a:rPr lang="en-US" dirty="0"/>
              <a:t>environments, trainings, methods, and tools to support the </a:t>
            </a:r>
            <a:r>
              <a:rPr lang="en-US" dirty="0">
                <a:solidFill>
                  <a:srgbClr val="FF0000"/>
                </a:solidFill>
              </a:rPr>
              <a:t>values</a:t>
            </a:r>
            <a:r>
              <a:rPr lang="en-US" dirty="0"/>
              <a:t> to </a:t>
            </a:r>
            <a:r>
              <a:rPr lang="en-US" dirty="0">
                <a:solidFill>
                  <a:srgbClr val="FF0000"/>
                </a:solidFill>
              </a:rPr>
              <a:t>outcomes</a:t>
            </a:r>
            <a:r>
              <a:rPr lang="en-US" dirty="0"/>
              <a:t> chain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8DF00-9888-344B-BEBB-24CD2D5F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8809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Data Science Project Scoping Guide</a:t>
            </a:r>
            <a:endParaRPr lang="en-US" dirty="0"/>
          </a:p>
          <a:p>
            <a:endParaRPr lang="en-US" dirty="0"/>
          </a:p>
          <a:p>
            <a:r>
              <a:rPr lang="en-US" dirty="0"/>
              <a:t>Open Source Data Science Tools</a:t>
            </a:r>
          </a:p>
          <a:p>
            <a:pPr lvl="1"/>
            <a:r>
              <a:rPr lang="en-US" dirty="0">
                <a:hlinkClick r:id="rId3"/>
              </a:rPr>
              <a:t>Triage</a:t>
            </a:r>
            <a:r>
              <a:rPr lang="en-US" dirty="0"/>
              <a:t>: ML Toolkit</a:t>
            </a:r>
          </a:p>
          <a:p>
            <a:pPr lvl="1"/>
            <a:r>
              <a:rPr lang="en-US" dirty="0">
                <a:hlinkClick r:id="rId4"/>
              </a:rPr>
              <a:t>Aequitas</a:t>
            </a:r>
            <a:r>
              <a:rPr lang="en-US" dirty="0"/>
              <a:t>: Bias Audit Tool </a:t>
            </a:r>
          </a:p>
          <a:p>
            <a:pPr lvl="1"/>
            <a:r>
              <a:rPr lang="en-US" dirty="0"/>
              <a:t>Code for all projects: </a:t>
            </a:r>
            <a:r>
              <a:rPr lang="en-US" dirty="0">
                <a:hlinkClick r:id="rId5"/>
              </a:rPr>
              <a:t>www.github.com/dssg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hlinkClick r:id="rId6"/>
              </a:rPr>
              <a:t>Hands-on Fairness and Bias Tutorial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Data Science for Social Good Fellowship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Resources</a:t>
            </a:r>
          </a:p>
        </p:txBody>
      </p:sp>
    </p:spTree>
    <p:extLst>
      <p:ext uri="{BB962C8B-B14F-4D97-AF65-F5344CB8AC3E}">
        <p14:creationId xmlns:p14="http://schemas.microsoft.com/office/powerpoint/2010/main" val="897560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Content Placeholder 1"/>
          <p:cNvSpPr>
            <a:spLocks noGrp="1"/>
          </p:cNvSpPr>
          <p:nvPr>
            <p:ph idx="4294967295"/>
          </p:nvPr>
        </p:nvSpPr>
        <p:spPr>
          <a:xfrm>
            <a:off x="1328737" y="657299"/>
            <a:ext cx="6216650" cy="27876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err="1">
                <a:latin typeface="Calibri" charset="0"/>
              </a:rPr>
              <a:t>Rayid</a:t>
            </a:r>
            <a:r>
              <a:rPr lang="en-US" sz="3200" dirty="0">
                <a:latin typeface="Calibri" charset="0"/>
              </a:rPr>
              <a:t> Ghani</a:t>
            </a:r>
            <a:endParaRPr lang="en-US" dirty="0">
              <a:latin typeface="Calibri" charset="0"/>
              <a:hlinkClick r:id="rId2"/>
            </a:endParaRPr>
          </a:p>
          <a:p>
            <a:pPr marL="0" indent="0" algn="ctr">
              <a:buNone/>
            </a:pPr>
            <a:endParaRPr lang="en-US" dirty="0">
              <a:latin typeface="Calibri" charset="0"/>
              <a:hlinkClick r:id="rId2"/>
            </a:endParaRPr>
          </a:p>
          <a:p>
            <a:pPr marL="0" indent="0" algn="ctr">
              <a:buNone/>
            </a:pPr>
            <a:endParaRPr lang="en-US" dirty="0">
              <a:latin typeface="Calibri" charset="0"/>
              <a:hlinkClick r:id="rId2"/>
            </a:endParaRPr>
          </a:p>
          <a:p>
            <a:pPr marL="0" indent="0" algn="ctr">
              <a:buNone/>
            </a:pPr>
            <a:endParaRPr lang="en-US" dirty="0">
              <a:latin typeface="Calibri" charset="0"/>
              <a:hlinkClick r:id="rId2"/>
            </a:endParaRPr>
          </a:p>
          <a:p>
            <a:pPr marL="0" indent="0" algn="ctr">
              <a:buNone/>
            </a:pPr>
            <a:endParaRPr lang="en-US" dirty="0">
              <a:latin typeface="Calibri" charset="0"/>
              <a:hlinkClick r:id="rId2"/>
            </a:endParaRPr>
          </a:p>
          <a:p>
            <a:pPr marL="0" indent="0" algn="ctr">
              <a:buNone/>
            </a:pPr>
            <a:endParaRPr lang="en-US" dirty="0">
              <a:latin typeface="Calibri" charset="0"/>
              <a:hlinkClick r:id="rId2"/>
            </a:endParaRPr>
          </a:p>
          <a:p>
            <a:pPr marL="0" indent="0" algn="ctr">
              <a:buNone/>
            </a:pPr>
            <a:r>
              <a:rPr lang="en-US" dirty="0">
                <a:latin typeface="Calibri" charset="0"/>
                <a:hlinkClick r:id="rId2"/>
              </a:rPr>
              <a:t>rayid@cmu.edu</a:t>
            </a:r>
            <a:endParaRPr lang="en-US" sz="2800" dirty="0">
              <a:latin typeface="Calibri" charset="0"/>
            </a:endParaRPr>
          </a:p>
          <a:p>
            <a:pPr marL="0" indent="0" algn="ctr">
              <a:buNone/>
            </a:pPr>
            <a:endParaRPr lang="en-US" sz="2800" dirty="0">
              <a:latin typeface="Calibri" charset="0"/>
            </a:endParaRPr>
          </a:p>
          <a:p>
            <a:pPr marL="0" indent="0" algn="ctr">
              <a:buNone/>
            </a:pPr>
            <a:endParaRPr lang="en-US" sz="2800" dirty="0">
              <a:latin typeface="Calibri" charset="0"/>
            </a:endParaRPr>
          </a:p>
          <a:p>
            <a:pPr marL="0" indent="0" algn="ctr">
              <a:buNone/>
            </a:pPr>
            <a:endParaRPr lang="en-US" dirty="0">
              <a:latin typeface="Calibri" charset="0"/>
            </a:endParaRPr>
          </a:p>
          <a:p>
            <a:pPr marL="0" indent="0" algn="ctr">
              <a:buNone/>
            </a:pPr>
            <a:endParaRPr lang="en-US" dirty="0">
              <a:latin typeface="Calibri" charset="0"/>
            </a:endParaRPr>
          </a:p>
          <a:p>
            <a:pPr marL="0" indent="0" algn="ctr">
              <a:buNone/>
            </a:pPr>
            <a:endParaRPr lang="en-US" dirty="0">
              <a:latin typeface="Calibri" charset="0"/>
            </a:endParaRPr>
          </a:p>
          <a:p>
            <a:pPr marL="0" indent="0" algn="ctr">
              <a:buNone/>
            </a:pPr>
            <a:endParaRPr lang="en-US" dirty="0">
              <a:latin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43369-5E4D-C14A-8EF3-11F2371DD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946" y="1374518"/>
            <a:ext cx="3793435" cy="136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742930" y="419059"/>
            <a:ext cx="7612505" cy="1102519"/>
          </a:xfrm>
        </p:spPr>
        <p:txBody>
          <a:bodyPr/>
          <a:lstStyle/>
          <a:p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What can data science </a:t>
            </a:r>
            <a:r>
              <a:rPr lang="en-US" sz="3200" i="0" u="none" strike="sngStrike" dirty="0">
                <a:solidFill>
                  <a:srgbClr val="000000"/>
                </a:solidFill>
                <a:effectLst/>
                <a:latin typeface="Helvetica" pitchFamily="2" charset="0"/>
              </a:rPr>
              <a:t>do</a:t>
            </a:r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3200" i="0" u="none" strike="sngStrike" dirty="0">
                <a:solidFill>
                  <a:srgbClr val="000000"/>
                </a:solidFill>
                <a:effectLst/>
                <a:latin typeface="Helvetica" pitchFamily="2" charset="0"/>
              </a:rPr>
              <a:t>for</a:t>
            </a:r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your city?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13746"/>
            <a:ext cx="6400800" cy="58344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Rayid Ghani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EECDC-37EA-4696-DB80-4C326816C3EA}"/>
              </a:ext>
            </a:extLst>
          </p:cNvPr>
          <p:cNvSpPr txBox="1"/>
          <p:nvPr/>
        </p:nvSpPr>
        <p:spPr>
          <a:xfrm>
            <a:off x="1181438" y="419059"/>
            <a:ext cx="7727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Helvetica" pitchFamily="2" charset="0"/>
              </a:rPr>
              <a:t>h</a:t>
            </a:r>
            <a:r>
              <a:rPr lang="en-US" sz="2400" i="0" u="none" strike="noStrike" dirty="0">
                <a:solidFill>
                  <a:schemeClr val="accent2"/>
                </a:solidFill>
                <a:effectLst/>
                <a:latin typeface="Helvetica" pitchFamily="2" charset="0"/>
              </a:rPr>
              <a:t>elp with improving the equity in outcomes for people in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B9B7C-3428-4BB6-DC72-37026FC5EB4D}"/>
              </a:ext>
            </a:extLst>
          </p:cNvPr>
          <p:cNvSpPr txBox="1"/>
          <p:nvPr/>
        </p:nvSpPr>
        <p:spPr>
          <a:xfrm>
            <a:off x="0" y="329044"/>
            <a:ext cx="13232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Data science/ machine learning/ AI</a:t>
            </a:r>
            <a:endParaRPr lang="en-US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4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742930" y="419059"/>
            <a:ext cx="7612505" cy="1102519"/>
          </a:xfrm>
        </p:spPr>
        <p:txBody>
          <a:bodyPr/>
          <a:lstStyle/>
          <a:p>
            <a:r>
              <a:rPr lang="en-US" sz="320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What can DS/ML/AI help with to improve the equity in outcomes for people in your community?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13746"/>
            <a:ext cx="6400800" cy="58344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Rayid Ghani</a:t>
            </a:r>
          </a:p>
        </p:txBody>
      </p:sp>
    </p:spTree>
    <p:extLst>
      <p:ext uri="{BB962C8B-B14F-4D97-AF65-F5344CB8AC3E}">
        <p14:creationId xmlns:p14="http://schemas.microsoft.com/office/powerpoint/2010/main" val="2598088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overnor's Budget Would Expand Services To Offenders With Mental Health  Needs | Wisconsin Public Radio">
            <a:extLst>
              <a:ext uri="{FF2B5EF4-FFF2-40B4-BE49-F238E27FC236}">
                <a16:creationId xmlns:a16="http://schemas.microsoft.com/office/drawing/2014/main" id="{7490DD73-F3A2-5D48-8208-488BB8FB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" y="4059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2084" y="1136593"/>
            <a:ext cx="3183079" cy="374332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95995" y="1212914"/>
            <a:ext cx="4572000" cy="3477205"/>
            <a:chOff x="272718" y="680868"/>
            <a:chExt cx="4572000" cy="347720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C1D5CB0-B3AB-9449-8C4F-42B40458C137}"/>
                </a:ext>
              </a:extLst>
            </p:cNvPr>
            <p:cNvGrpSpPr/>
            <p:nvPr/>
          </p:nvGrpSpPr>
          <p:grpSpPr>
            <a:xfrm>
              <a:off x="272718" y="680868"/>
              <a:ext cx="4572000" cy="671594"/>
              <a:chOff x="436346" y="319921"/>
              <a:chExt cx="4572000" cy="67159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A2D58A0-CF54-8B46-894D-F8950BAFC659}"/>
                  </a:ext>
                </a:extLst>
              </p:cNvPr>
              <p:cNvSpPr/>
              <p:nvPr/>
            </p:nvSpPr>
            <p:spPr>
              <a:xfrm>
                <a:off x="436346" y="319921"/>
                <a:ext cx="2836243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11 MILLION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6955B3-6BA4-4343-98B9-AE5B93D6EF8B}"/>
                  </a:ext>
                </a:extLst>
              </p:cNvPr>
              <p:cNvSpPr/>
              <p:nvPr/>
            </p:nvSpPr>
            <p:spPr>
              <a:xfrm>
                <a:off x="436346" y="732983"/>
                <a:ext cx="4572000" cy="2585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people move through 3,100 Jails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3D06621-91AC-6E41-93B9-6D9AA3EBDFB8}"/>
                </a:ext>
              </a:extLst>
            </p:cNvPr>
            <p:cNvGrpSpPr/>
            <p:nvPr/>
          </p:nvGrpSpPr>
          <p:grpSpPr>
            <a:xfrm>
              <a:off x="272718" y="1403235"/>
              <a:ext cx="3538888" cy="664068"/>
              <a:chOff x="436345" y="1303132"/>
              <a:chExt cx="3538888" cy="66406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211D2F9-E39F-2D4B-A372-5E2ED8561C68}"/>
                  </a:ext>
                </a:extLst>
              </p:cNvPr>
              <p:cNvSpPr/>
              <p:nvPr/>
            </p:nvSpPr>
            <p:spPr>
              <a:xfrm>
                <a:off x="436345" y="1708668"/>
                <a:ext cx="628698" cy="258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in cost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41C57CE-9DAA-9D45-9FB8-C7BAC98C8F2C}"/>
                  </a:ext>
                </a:extLst>
              </p:cNvPr>
              <p:cNvSpPr/>
              <p:nvPr/>
            </p:nvSpPr>
            <p:spPr>
              <a:xfrm>
                <a:off x="436345" y="1303132"/>
                <a:ext cx="3538888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22 BILLION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D825F2C-8203-D743-89CD-7FD756C6DF6D}"/>
                </a:ext>
              </a:extLst>
            </p:cNvPr>
            <p:cNvGrpSpPr/>
            <p:nvPr/>
          </p:nvGrpSpPr>
          <p:grpSpPr>
            <a:xfrm>
              <a:off x="272718" y="2080301"/>
              <a:ext cx="3538889" cy="653128"/>
              <a:chOff x="436343" y="2166384"/>
              <a:chExt cx="3538889" cy="653128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8CB50EC-F697-754F-B8CD-384509632D52}"/>
                  </a:ext>
                </a:extLst>
              </p:cNvPr>
              <p:cNvSpPr/>
              <p:nvPr/>
            </p:nvSpPr>
            <p:spPr>
              <a:xfrm>
                <a:off x="436343" y="2560980"/>
                <a:ext cx="1889107" cy="258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suffer from mental illness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05F2D3E-AEC3-1E41-B881-6964924FB05B}"/>
                  </a:ext>
                </a:extLst>
              </p:cNvPr>
              <p:cNvSpPr/>
              <p:nvPr/>
            </p:nvSpPr>
            <p:spPr>
              <a:xfrm>
                <a:off x="436344" y="2166384"/>
                <a:ext cx="3538888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64%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717FC9B-AA00-EF40-96DF-6D691794C7A2}"/>
                </a:ext>
              </a:extLst>
            </p:cNvPr>
            <p:cNvGrpSpPr/>
            <p:nvPr/>
          </p:nvGrpSpPr>
          <p:grpSpPr>
            <a:xfrm>
              <a:off x="272718" y="2737620"/>
              <a:ext cx="3538889" cy="671594"/>
              <a:chOff x="436343" y="2166384"/>
              <a:chExt cx="3538889" cy="671594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2BEE490-E244-8F45-96ED-59F910561990}"/>
                  </a:ext>
                </a:extLst>
              </p:cNvPr>
              <p:cNvSpPr/>
              <p:nvPr/>
            </p:nvSpPr>
            <p:spPr>
              <a:xfrm>
                <a:off x="436343" y="2579446"/>
                <a:ext cx="2443298" cy="258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have a substance abuse disorder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942A4A4-3F66-7E48-B363-03A82B80608D}"/>
                  </a:ext>
                </a:extLst>
              </p:cNvPr>
              <p:cNvSpPr/>
              <p:nvPr/>
            </p:nvSpPr>
            <p:spPr>
              <a:xfrm>
                <a:off x="436344" y="2166384"/>
                <a:ext cx="3538888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68%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4FD5951-61BD-F248-95D6-CC0AE4EEAE36}"/>
                </a:ext>
              </a:extLst>
            </p:cNvPr>
            <p:cNvGrpSpPr/>
            <p:nvPr/>
          </p:nvGrpSpPr>
          <p:grpSpPr>
            <a:xfrm>
              <a:off x="272718" y="3486478"/>
              <a:ext cx="3538889" cy="671595"/>
              <a:chOff x="436343" y="2166384"/>
              <a:chExt cx="3538889" cy="67159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1A5DE82-C707-994E-BC78-C1CED727F4B3}"/>
                  </a:ext>
                </a:extLst>
              </p:cNvPr>
              <p:cNvSpPr/>
              <p:nvPr/>
            </p:nvSpPr>
            <p:spPr>
              <a:xfrm>
                <a:off x="436343" y="2579447"/>
                <a:ext cx="2588016" cy="258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suffer from chronic health problems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FC26251-2892-5547-A33D-F3E35A6EB19D}"/>
                  </a:ext>
                </a:extLst>
              </p:cNvPr>
              <p:cNvSpPr/>
              <p:nvPr/>
            </p:nvSpPr>
            <p:spPr>
              <a:xfrm>
                <a:off x="436344" y="2166384"/>
                <a:ext cx="3538888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44%</a:t>
                </a: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FEB643A-0745-CF4D-AB75-3D4699F5A089}"/>
              </a:ext>
            </a:extLst>
          </p:cNvPr>
          <p:cNvSpPr/>
          <p:nvPr/>
        </p:nvSpPr>
        <p:spPr>
          <a:xfrm>
            <a:off x="6797" y="-5687"/>
            <a:ext cx="89230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Reducing jail recidivism with proactive mental health interventions (Johnson County, KS)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783E-ED66-FA2C-1581-13C07800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581" y="946150"/>
            <a:ext cx="2654300" cy="264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F1F3F-4C75-B93C-6B9A-28CB7DF85902}"/>
              </a:ext>
            </a:extLst>
          </p:cNvPr>
          <p:cNvSpPr txBox="1"/>
          <p:nvPr/>
        </p:nvSpPr>
        <p:spPr>
          <a:xfrm>
            <a:off x="7656623" y="951927"/>
            <a:ext cx="725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FF"/>
                </a:highlight>
              </a:rPr>
              <a:t>15:40    </a:t>
            </a:r>
          </a:p>
        </p:txBody>
      </p:sp>
    </p:spTree>
    <p:extLst>
      <p:ext uri="{BB962C8B-B14F-4D97-AF65-F5344CB8AC3E}">
        <p14:creationId xmlns:p14="http://schemas.microsoft.com/office/powerpoint/2010/main" val="14978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38" y="6799"/>
            <a:ext cx="9144000" cy="51435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896" y="915395"/>
            <a:ext cx="766353" cy="734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0035" y="2863546"/>
            <a:ext cx="1771177" cy="15055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8221" y="692155"/>
            <a:ext cx="577402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LEAD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70922" y="169581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Children in at least 4MM US households are exposed to high levels of lead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6473" y="2927190"/>
            <a:ext cx="8432800" cy="1724220"/>
            <a:chOff x="340805" y="528948"/>
            <a:chExt cx="8182596" cy="2298961"/>
          </a:xfrm>
          <a:solidFill>
            <a:srgbClr val="FF0000"/>
          </a:solidFill>
        </p:grpSpPr>
        <p:sp>
          <p:nvSpPr>
            <p:cNvPr id="6" name="TextBox 5"/>
            <p:cNvSpPr txBox="1"/>
            <p:nvPr/>
          </p:nvSpPr>
          <p:spPr>
            <a:xfrm>
              <a:off x="340805" y="612481"/>
              <a:ext cx="2959590" cy="492443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Impaired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Attention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76495" y="528948"/>
              <a:ext cx="2846906" cy="492443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Lack of Motor Skills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76495" y="1431942"/>
              <a:ext cx="2846906" cy="492443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Learning Disability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76495" y="2335466"/>
              <a:ext cx="2846906" cy="492443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Memory Problems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0806" y="1431940"/>
              <a:ext cx="2968887" cy="492443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Hearing Loss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0805" y="2331741"/>
              <a:ext cx="2959590" cy="492443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Lower IQ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DA97C48-BA12-A24E-8AC9-087AFBCB4DB4}"/>
              </a:ext>
            </a:extLst>
          </p:cNvPr>
          <p:cNvSpPr txBox="1"/>
          <p:nvPr/>
        </p:nvSpPr>
        <p:spPr>
          <a:xfrm>
            <a:off x="-27156" y="-56583"/>
            <a:ext cx="589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Preventing Lead Poisoning in Children (Chicago, IL)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9F4B8-263C-182E-A09F-8E3959409703}"/>
              </a:ext>
            </a:extLst>
          </p:cNvPr>
          <p:cNvSpPr txBox="1"/>
          <p:nvPr/>
        </p:nvSpPr>
        <p:spPr>
          <a:xfrm>
            <a:off x="2078372" y="2357198"/>
            <a:ext cx="4710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9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44e0551244_0_14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33" name="Google Shape;433;g144e0551244_0_1431" descr="A picture containing building, outdoor, sky, bri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9248" b="25882"/>
          <a:stretch/>
        </p:blipFill>
        <p:spPr>
          <a:xfrm>
            <a:off x="-27156" y="-30001"/>
            <a:ext cx="5411551" cy="2226978"/>
          </a:xfrm>
          <a:custGeom>
            <a:avLst/>
            <a:gdLst/>
            <a:ahLst/>
            <a:cxnLst/>
            <a:rect l="l" t="t" r="r" b="b"/>
            <a:pathLst>
              <a:path w="7215401" h="2969304" extrusionOk="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34" name="Google Shape;434;g144e0551244_0_1431" descr="A picture containing building, outdoor, brick, apartment build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12186" b="11692"/>
          <a:stretch/>
        </p:blipFill>
        <p:spPr>
          <a:xfrm>
            <a:off x="4216675" y="8"/>
            <a:ext cx="4927327" cy="2813050"/>
          </a:xfrm>
          <a:custGeom>
            <a:avLst/>
            <a:gdLst/>
            <a:ahLst/>
            <a:cxnLst/>
            <a:rect l="l" t="t" r="r" b="b"/>
            <a:pathLst>
              <a:path w="6569769" h="3750734" extrusionOk="0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35" name="Google Shape;435;g144e0551244_0_1431" descr="A picture containing sky, outdoor, ground, buil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8732" b="31828"/>
          <a:stretch/>
        </p:blipFill>
        <p:spPr>
          <a:xfrm>
            <a:off x="3136508" y="2915921"/>
            <a:ext cx="6007493" cy="2227580"/>
          </a:xfrm>
          <a:custGeom>
            <a:avLst/>
            <a:gdLst/>
            <a:ahLst/>
            <a:cxnLst/>
            <a:rect l="l" t="t" r="r" b="b"/>
            <a:pathLst>
              <a:path w="8009991" h="2970106" extrusionOk="0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36" name="Google Shape;436;g144e0551244_0_1431" descr="A house that has been destroyed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 l="4329" r="2150"/>
          <a:stretch/>
        </p:blipFill>
        <p:spPr>
          <a:xfrm>
            <a:off x="1" y="2329848"/>
            <a:ext cx="4657165" cy="2813652"/>
          </a:xfrm>
          <a:custGeom>
            <a:avLst/>
            <a:gdLst/>
            <a:ahLst/>
            <a:cxnLst/>
            <a:rect l="l" t="t" r="r" b="b"/>
            <a:pathLst>
              <a:path w="6209553" h="3751536" extrusionOk="0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" name="Google Shape;521;g144e0551244_0_1504">
            <a:extLst>
              <a:ext uri="{FF2B5EF4-FFF2-40B4-BE49-F238E27FC236}">
                <a16:creationId xmlns:a16="http://schemas.microsoft.com/office/drawing/2014/main" id="{7CC088E6-BAAB-34F7-0CF4-F32D1E2A2A0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r="15031"/>
          <a:stretch/>
        </p:blipFill>
        <p:spPr>
          <a:xfrm>
            <a:off x="3311211" y="1228695"/>
            <a:ext cx="2267719" cy="29165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828B8-5F9E-8308-3D03-546A7D2A5387}"/>
              </a:ext>
            </a:extLst>
          </p:cNvPr>
          <p:cNvSpPr txBox="1"/>
          <p:nvPr/>
        </p:nvSpPr>
        <p:spPr>
          <a:xfrm>
            <a:off x="-27156" y="-56583"/>
            <a:ext cx="9238426" cy="553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Identifying Buildings with Roof Damage for Demolition or Stabilization Inspections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theme/theme1.xml><?xml version="1.0" encoding="utf-8"?>
<a:theme xmlns:a="http://schemas.openxmlformats.org/drawingml/2006/main" name="rayid class uchica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aia-porto-ghani-2018" id="{82BABE80-AE8E-FF4E-85C0-B54C44AB8DF2}" vid="{E9C63820-0DC0-E74F-8230-5D2113CC263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13640</TotalTime>
  <Words>1583</Words>
  <Application>Microsoft Macintosh PowerPoint</Application>
  <PresentationFormat>On-screen Show (16:9)</PresentationFormat>
  <Paragraphs>270</Paragraphs>
  <Slides>44</Slides>
  <Notes>18</Notes>
  <HiddenSlides>15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Calibri</vt:lpstr>
      <vt:lpstr>Gotham Bold</vt:lpstr>
      <vt:lpstr>Gotham Book</vt:lpstr>
      <vt:lpstr>Helvetica</vt:lpstr>
      <vt:lpstr>Josefin Sans Light</vt:lpstr>
      <vt:lpstr>Raleway</vt:lpstr>
      <vt:lpstr>Raleway SemiBold</vt:lpstr>
      <vt:lpstr>rayid class uchicago</vt:lpstr>
      <vt:lpstr>Simple Light</vt:lpstr>
      <vt:lpstr>What can data science do for your city?</vt:lpstr>
      <vt:lpstr>What can data science do for your city?</vt:lpstr>
      <vt:lpstr>What can data science do for your city?</vt:lpstr>
      <vt:lpstr>What can data science do for your city?</vt:lpstr>
      <vt:lpstr>What can data science do for your city?</vt:lpstr>
      <vt:lpstr>What can DS/ML/AI help with to improve the equity in outcomes for people in your community?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Improving Inspection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(Re)thinking how we design AI systems</vt:lpstr>
      <vt:lpstr>What values should we design for?</vt:lpstr>
      <vt:lpstr>What values should we design for?</vt:lpstr>
      <vt:lpstr>The focus is not just on making the ML model fair but rather on making the overall system and outcomes fair</vt:lpstr>
      <vt:lpstr>The focus is not just on making the ML model fair but rather on making the overall system and outcomes fair</vt:lpstr>
      <vt:lpstr>Many Bias Measures: How do we select what we design for?</vt:lpstr>
      <vt:lpstr>Many Bias Measures: How do we select what we care about?</vt:lpstr>
      <vt:lpstr>PowerPoint Presentation</vt:lpstr>
      <vt:lpstr>PowerPoint Presentation</vt:lpstr>
      <vt:lpstr>The focus is not just on making the ML model fair but rather on making the overall system and outcomes fair</vt:lpstr>
      <vt:lpstr>What is needed</vt:lpstr>
      <vt:lpstr>PowerPoint Presentation</vt:lpstr>
      <vt:lpstr>The focus is not just on making the ML model fair but rather on making the overall system and outcomes fair</vt:lpstr>
      <vt:lpstr>Diagnosing the root causes of bias in AI/ML Systems</vt:lpstr>
      <vt:lpstr>The focus is not just on making the ML model fair but rather on making the overall system and outcomes fair</vt:lpstr>
      <vt:lpstr>Case Study: Reducing Misdemeanor Recidivism through Diversion and Social Service Programs</vt:lpstr>
      <vt:lpstr>Policy Menu</vt:lpstr>
      <vt:lpstr>We may not have to sacrifice accuracy in order to get fairness  but  we do have to deliberately and explicitly design our AI/ML systems for equity and fairness</vt:lpstr>
      <vt:lpstr>Some common practitioner perceptions</vt:lpstr>
      <vt:lpstr>      How to get ready?</vt:lpstr>
      <vt:lpstr>Summary</vt:lpstr>
      <vt:lpstr>Useful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we use ML to increase Fairness and Equity in Public Policy?</dc:title>
  <dc:creator>Rayid Ghani</dc:creator>
  <cp:lastModifiedBy>Rayid Ghani</cp:lastModifiedBy>
  <cp:revision>69</cp:revision>
  <dcterms:created xsi:type="dcterms:W3CDTF">2020-10-08T02:47:55Z</dcterms:created>
  <dcterms:modified xsi:type="dcterms:W3CDTF">2023-04-25T13:42:16Z</dcterms:modified>
</cp:coreProperties>
</file>